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336" r:id="rId2"/>
    <p:sldId id="329" r:id="rId3"/>
    <p:sldId id="395" r:id="rId4"/>
    <p:sldId id="421" r:id="rId5"/>
    <p:sldId id="422" r:id="rId6"/>
    <p:sldId id="396" r:id="rId7"/>
    <p:sldId id="423" r:id="rId8"/>
    <p:sldId id="424" r:id="rId9"/>
    <p:sldId id="398" r:id="rId10"/>
    <p:sldId id="425" r:id="rId11"/>
    <p:sldId id="42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9/20/2023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ECD8B30-1B71-45A1-8314-D59C86F581E1}" type="datetime1">
              <a:rPr lang="en-US" smtClean="0"/>
              <a:pPr/>
              <a:t>9/20/2023</a:t>
            </a:fld>
            <a:endParaRPr lang="en-US" b="1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Sample Footer Text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486" y="474178"/>
            <a:ext cx="10515600" cy="1674583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Berlin Sans FB" panose="020E0602020502020306" pitchFamily="34" charset="0"/>
              </a:rPr>
              <a:t>Computer Peripherals</a:t>
            </a:r>
            <a:endParaRPr lang="en-US" sz="5400" dirty="0">
              <a:latin typeface="Berlin Sans FB" panose="020E0602020502020306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475514" y="2058609"/>
            <a:ext cx="3388148" cy="3994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000" dirty="0">
                <a:latin typeface="Berlin Sans FB" panose="020E0602020502020306" pitchFamily="34" charset="0"/>
              </a:rPr>
              <a:t>is any external device that provides input and output for the computer.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492" y="1845297"/>
            <a:ext cx="5486400" cy="4421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639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8" y="64050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Example of Communication Devices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6811" y="1764865"/>
            <a:ext cx="30610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Adapter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48885" y="1758196"/>
            <a:ext cx="92685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HUB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9603292" y="1761038"/>
            <a:ext cx="13115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Router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8" y="2536125"/>
            <a:ext cx="3657600" cy="2543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418" y="2536125"/>
            <a:ext cx="3657600" cy="25430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05" r="9887"/>
          <a:stretch/>
        </p:blipFill>
        <p:spPr>
          <a:xfrm>
            <a:off x="8784450" y="2535141"/>
            <a:ext cx="2949262" cy="381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503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599" y="64050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Example of Communication Devices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4012" y="1770091"/>
            <a:ext cx="150073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Modem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57399" y="1761301"/>
            <a:ext cx="9803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WAP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8" y="2779843"/>
            <a:ext cx="3657600" cy="26293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8765" y="2779843"/>
            <a:ext cx="3657600" cy="33406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2" r="16439"/>
          <a:stretch/>
        </p:blipFill>
        <p:spPr>
          <a:xfrm>
            <a:off x="9203825" y="2779843"/>
            <a:ext cx="2560320" cy="3529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/>
          <p:cNvSpPr/>
          <p:nvPr/>
        </p:nvSpPr>
        <p:spPr>
          <a:xfrm>
            <a:off x="9418630" y="1772212"/>
            <a:ext cx="213071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USB Dongle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44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8" y="59209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Input Device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903409" y="1712891"/>
            <a:ext cx="10790608" cy="3799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erlin Sans FB" panose="020E0602020502020306" pitchFamily="34" charset="0"/>
              </a:rPr>
              <a:t>An input device is any device that provides input to a computer. There are dozens of possible input devices, but the two most common ones are a keyboard and mouse.</a:t>
            </a:r>
          </a:p>
        </p:txBody>
      </p:sp>
    </p:spTree>
    <p:extLst>
      <p:ext uri="{BB962C8B-B14F-4D97-AF65-F5344CB8AC3E}">
        <p14:creationId xmlns:p14="http://schemas.microsoft.com/office/powerpoint/2010/main" val="38653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8" y="59209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Example of Input Devices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58" y="2481469"/>
            <a:ext cx="3200400" cy="3434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464450" y="1785474"/>
            <a:ext cx="133241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Mouse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008" y="2481469"/>
            <a:ext cx="3657600" cy="3439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535438" y="1804792"/>
            <a:ext cx="176073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Keyboard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0095" y="2481469"/>
            <a:ext cx="3017520" cy="3434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 8"/>
          <p:cNvSpPr/>
          <p:nvPr/>
        </p:nvSpPr>
        <p:spPr>
          <a:xfrm>
            <a:off x="8929173" y="1793663"/>
            <a:ext cx="281936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Barcode Reader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766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8" y="59209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Example of Input Devices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1135" y="1785474"/>
            <a:ext cx="26190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Camera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685961" y="1804792"/>
            <a:ext cx="145969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Joystick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97833" y="1793663"/>
            <a:ext cx="208204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Optical Pen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1" t="24466" r="10333"/>
          <a:stretch/>
        </p:blipFill>
        <p:spPr>
          <a:xfrm>
            <a:off x="568558" y="2481469"/>
            <a:ext cx="3526924" cy="3434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48" y="2532765"/>
            <a:ext cx="3383280" cy="33832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89" t="11972" r="15164" b="12160"/>
          <a:stretch/>
        </p:blipFill>
        <p:spPr>
          <a:xfrm>
            <a:off x="8603088" y="2532765"/>
            <a:ext cx="330987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3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8" y="64050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Example of Input Devices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14682" y="1793662"/>
            <a:ext cx="15197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Scanner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39128" y="1793662"/>
            <a:ext cx="16528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Trackball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74593" y="1793662"/>
            <a:ext cx="232852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Camera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408" b="21314"/>
          <a:stretch/>
        </p:blipFill>
        <p:spPr>
          <a:xfrm>
            <a:off x="188570" y="2915053"/>
            <a:ext cx="4572000" cy="2618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061" y="2915053"/>
            <a:ext cx="3108960" cy="26187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6" t="6573" r="9874" b="7042"/>
          <a:stretch/>
        </p:blipFill>
        <p:spPr>
          <a:xfrm>
            <a:off x="8602884" y="2915053"/>
            <a:ext cx="3471942" cy="3749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4046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8" y="59209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Output Devices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568558" y="1712892"/>
            <a:ext cx="10515600" cy="3799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erlin Sans FB" panose="020E0602020502020306" pitchFamily="34" charset="0"/>
              </a:rPr>
              <a:t>An output device is any piece of computer hardware equipment which converts information into human-readable form.</a:t>
            </a:r>
            <a:endParaRPr lang="en-US" sz="4000" dirty="0" smtClean="0"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44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8" y="64050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Example of Output Devices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6459" y="1771075"/>
            <a:ext cx="155600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Monitor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511687" y="1758196"/>
            <a:ext cx="13258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4" b="10422"/>
          <a:stretch/>
        </p:blipFill>
        <p:spPr>
          <a:xfrm>
            <a:off x="948458" y="2410798"/>
            <a:ext cx="4572000" cy="36404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14" b="17747"/>
          <a:stretch/>
        </p:blipFill>
        <p:spPr>
          <a:xfrm>
            <a:off x="6659993" y="2410798"/>
            <a:ext cx="5029200" cy="3296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474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8" y="64050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Example of Output Devices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01795" y="1758196"/>
            <a:ext cx="212750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Headphone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57331" y="1758196"/>
            <a:ext cx="150996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Speaker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46" y="2536125"/>
            <a:ext cx="3657600" cy="2928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3512" y="2536125"/>
            <a:ext cx="3657600" cy="29289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78" y="2536125"/>
            <a:ext cx="3657600" cy="24106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8966194" y="1761038"/>
            <a:ext cx="258577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Projector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43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558" y="592099"/>
            <a:ext cx="10515600" cy="1120792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atin typeface="Berlin Sans FB" panose="020E0602020502020306" pitchFamily="34" charset="0"/>
              </a:rPr>
              <a:t>Communication Devices</a:t>
            </a:r>
            <a:endParaRPr lang="en-US" sz="4000" dirty="0">
              <a:latin typeface="Berlin Sans FB" panose="020E0602020502020306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E2D44B7-0A1A-44A1-BE90-3480F9EB524A}"/>
              </a:ext>
            </a:extLst>
          </p:cNvPr>
          <p:cNvSpPr txBox="1">
            <a:spLocks/>
          </p:cNvSpPr>
          <p:nvPr/>
        </p:nvSpPr>
        <p:spPr>
          <a:xfrm>
            <a:off x="568558" y="1712892"/>
            <a:ext cx="10515600" cy="3799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Berlin Sans FB" panose="020E0602020502020306" pitchFamily="34" charset="0"/>
              </a:rPr>
              <a:t>is </a:t>
            </a:r>
            <a:r>
              <a:rPr lang="en-US" sz="4000" dirty="0" smtClean="0">
                <a:latin typeface="Berlin Sans FB" panose="020E0602020502020306" pitchFamily="34" charset="0"/>
              </a:rPr>
              <a:t>device capable </a:t>
            </a:r>
            <a:r>
              <a:rPr lang="en-US" sz="4000" dirty="0">
                <a:latin typeface="Berlin Sans FB" panose="020E0602020502020306" pitchFamily="34" charset="0"/>
              </a:rPr>
              <a:t>of sending and receiving a signal to allow computers to talk to other computers over the telephone.</a:t>
            </a:r>
          </a:p>
        </p:txBody>
      </p:sp>
    </p:spTree>
    <p:extLst>
      <p:ext uri="{BB962C8B-B14F-4D97-AF65-F5344CB8AC3E}">
        <p14:creationId xmlns:p14="http://schemas.microsoft.com/office/powerpoint/2010/main" val="143254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2316</TotalTime>
  <Words>147</Words>
  <Application>Microsoft Office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Berlin Sans FB</vt:lpstr>
      <vt:lpstr>Franklin Gothic Book</vt:lpstr>
      <vt:lpstr>Franklin Gothic Medium</vt:lpstr>
      <vt:lpstr>Tunga</vt:lpstr>
      <vt:lpstr>Wingdings</vt:lpstr>
      <vt:lpstr>Angles</vt:lpstr>
      <vt:lpstr>Computer Peripherals</vt:lpstr>
      <vt:lpstr>Input Device</vt:lpstr>
      <vt:lpstr>Example of Input Devices</vt:lpstr>
      <vt:lpstr>Example of Input Devices</vt:lpstr>
      <vt:lpstr>Example of Input Devices</vt:lpstr>
      <vt:lpstr>Output Devices</vt:lpstr>
      <vt:lpstr>Example of Output Devices</vt:lpstr>
      <vt:lpstr>Example of Output Devices</vt:lpstr>
      <vt:lpstr>Communication Devices</vt:lpstr>
      <vt:lpstr>Example of Communication Devices</vt:lpstr>
      <vt:lpstr>Example of Communication Devices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classroom &amp; Gmeet plugins and apps</dc:title>
  <dc:creator>Sharmaine Esquilla</dc:creator>
  <cp:lastModifiedBy>pcuser</cp:lastModifiedBy>
  <cp:revision>185</cp:revision>
  <dcterms:created xsi:type="dcterms:W3CDTF">2020-08-26T02:25:51Z</dcterms:created>
  <dcterms:modified xsi:type="dcterms:W3CDTF">2023-09-20T04:11:38Z</dcterms:modified>
</cp:coreProperties>
</file>