
<file path=[Content_Types].xml><?xml version="1.0" encoding="utf-8"?>
<Types xmlns="http://schemas.openxmlformats.org/package/2006/content-types">
  <Default Extension="jfif" ContentType="image/jpeg"/>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sldIdLst>
    <p:sldId id="256" r:id="rId2"/>
    <p:sldId id="337" r:id="rId3"/>
    <p:sldId id="394" r:id="rId4"/>
    <p:sldId id="336" r:id="rId5"/>
    <p:sldId id="329" r:id="rId6"/>
    <p:sldId id="366" r:id="rId7"/>
    <p:sldId id="367" r:id="rId8"/>
    <p:sldId id="369" r:id="rId9"/>
    <p:sldId id="370" r:id="rId10"/>
    <p:sldId id="371" r:id="rId11"/>
    <p:sldId id="372" r:id="rId12"/>
    <p:sldId id="373" r:id="rId13"/>
    <p:sldId id="383" r:id="rId14"/>
    <p:sldId id="374" r:id="rId15"/>
    <p:sldId id="384" r:id="rId16"/>
    <p:sldId id="375" r:id="rId17"/>
    <p:sldId id="376" r:id="rId18"/>
    <p:sldId id="377" r:id="rId19"/>
    <p:sldId id="378" r:id="rId20"/>
    <p:sldId id="379" r:id="rId21"/>
    <p:sldId id="380" r:id="rId22"/>
    <p:sldId id="382" r:id="rId23"/>
    <p:sldId id="385" r:id="rId24"/>
    <p:sldId id="386" r:id="rId25"/>
    <p:sldId id="387" r:id="rId26"/>
    <p:sldId id="388" r:id="rId27"/>
    <p:sldId id="389" r:id="rId28"/>
    <p:sldId id="390" r:id="rId29"/>
    <p:sldId id="391" r:id="rId30"/>
    <p:sldId id="392" r:id="rId31"/>
    <p:sldId id="393" r:id="rId32"/>
    <p:sldId id="351"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44" autoAdjust="0"/>
    <p:restoredTop sz="94660"/>
  </p:normalViewPr>
  <p:slideViewPr>
    <p:cSldViewPr snapToGrid="0">
      <p:cViewPr varScale="1">
        <p:scale>
          <a:sx n="116" d="100"/>
          <a:sy n="116" d="100"/>
        </p:scale>
        <p:origin x="30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EBAD30-7291-40D4-93CF-E9696D8818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071A09F0-7DE2-461C-A3FF-4E88A47F10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E8D125F6-2734-4CC6-8BE3-E94407B69410}"/>
              </a:ext>
            </a:extLst>
          </p:cNvPr>
          <p:cNvSpPr>
            <a:spLocks noGrp="1"/>
          </p:cNvSpPr>
          <p:nvPr>
            <p:ph type="dt" sz="half" idx="10"/>
          </p:nvPr>
        </p:nvSpPr>
        <p:spPr/>
        <p:txBody>
          <a:bodyPr/>
          <a:lstStyle/>
          <a:p>
            <a:fld id="{D6D0F569-AC90-44EB-9EF4-4E5C2F5D823C}" type="datetime1">
              <a:rPr lang="en-US" smtClean="0"/>
              <a:t>10/11/2022</a:t>
            </a:fld>
            <a:endParaRPr lang="en-US" dirty="0"/>
          </a:p>
        </p:txBody>
      </p:sp>
      <p:sp>
        <p:nvSpPr>
          <p:cNvPr id="5" name="Footer Placeholder 4">
            <a:extLst>
              <a:ext uri="{FF2B5EF4-FFF2-40B4-BE49-F238E27FC236}">
                <a16:creationId xmlns:a16="http://schemas.microsoft.com/office/drawing/2014/main" xmlns="" id="{6BF6F3D7-2082-4DD9-8936-1F611B2ED8B2}"/>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xmlns="" id="{8CD32FDA-6046-4C41-AEFD-3D841D4F0CD6}"/>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226926933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882CFE-7617-42D7-BC28-7F2F70C564A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76175B19-58ED-45B6-A4D9-A3C94B9D02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E28A077-3ABD-4C96-A804-7DC8A06C2E18}"/>
              </a:ext>
            </a:extLst>
          </p:cNvPr>
          <p:cNvSpPr>
            <a:spLocks noGrp="1"/>
          </p:cNvSpPr>
          <p:nvPr>
            <p:ph type="dt" sz="half" idx="10"/>
          </p:nvPr>
        </p:nvSpPr>
        <p:spPr/>
        <p:txBody>
          <a:bodyPr/>
          <a:lstStyle/>
          <a:p>
            <a:fld id="{46BA7D41-E8B7-4A0B-B861-3EC4AE88917D}" type="datetime1">
              <a:rPr lang="en-US" smtClean="0"/>
              <a:t>10/11/2022</a:t>
            </a:fld>
            <a:endParaRPr lang="en-US" dirty="0"/>
          </a:p>
        </p:txBody>
      </p:sp>
      <p:sp>
        <p:nvSpPr>
          <p:cNvPr id="5" name="Footer Placeholder 4">
            <a:extLst>
              <a:ext uri="{FF2B5EF4-FFF2-40B4-BE49-F238E27FC236}">
                <a16:creationId xmlns:a16="http://schemas.microsoft.com/office/drawing/2014/main" xmlns="" id="{F6F089D1-7063-4A9C-B938-C4C6AA527858}"/>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xmlns="" id="{CEC34F3F-224D-4F3D-A239-0CCB2556B095}"/>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159350097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3560E0BE-B254-42F6-BB6F-CA583411823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A420A418-8324-4EB6-993B-E1F5C5CBF5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078FC2C-02A8-4BD9-97C8-77262933436A}"/>
              </a:ext>
            </a:extLst>
          </p:cNvPr>
          <p:cNvSpPr>
            <a:spLocks noGrp="1"/>
          </p:cNvSpPr>
          <p:nvPr>
            <p:ph type="dt" sz="half" idx="10"/>
          </p:nvPr>
        </p:nvSpPr>
        <p:spPr/>
        <p:txBody>
          <a:bodyPr/>
          <a:lstStyle/>
          <a:p>
            <a:fld id="{A7C34823-0B19-4B4E-A643-7A3B0A3D24D6}" type="datetime1">
              <a:rPr lang="en-US" smtClean="0"/>
              <a:t>10/11/2022</a:t>
            </a:fld>
            <a:endParaRPr lang="en-US" dirty="0"/>
          </a:p>
        </p:txBody>
      </p:sp>
      <p:sp>
        <p:nvSpPr>
          <p:cNvPr id="5" name="Footer Placeholder 4">
            <a:extLst>
              <a:ext uri="{FF2B5EF4-FFF2-40B4-BE49-F238E27FC236}">
                <a16:creationId xmlns:a16="http://schemas.microsoft.com/office/drawing/2014/main" xmlns="" id="{FCF54AAE-969B-4935-A235-427D5C7AA879}"/>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xmlns="" id="{C53EAFA5-79BA-4C40-8E56-F5AC490B5695}"/>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345811007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E70E19-4CAF-4246-9E0C-5139674542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3A1F3B3A-8E7A-4CD6-BC56-041E2BE922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77B5397B-578D-4A38-95D3-4A04D64F1E2A}"/>
              </a:ext>
            </a:extLst>
          </p:cNvPr>
          <p:cNvSpPr>
            <a:spLocks noGrp="1"/>
          </p:cNvSpPr>
          <p:nvPr>
            <p:ph type="dt" sz="half" idx="10"/>
          </p:nvPr>
        </p:nvSpPr>
        <p:spPr/>
        <p:txBody>
          <a:bodyPr/>
          <a:lstStyle/>
          <a:p>
            <a:fld id="{8C2D79EF-17C8-45D8-9866-DAF5723FC604}" type="datetime1">
              <a:rPr lang="en-US" smtClean="0"/>
              <a:t>10/11/2022</a:t>
            </a:fld>
            <a:endParaRPr lang="en-US" dirty="0"/>
          </a:p>
        </p:txBody>
      </p:sp>
      <p:sp>
        <p:nvSpPr>
          <p:cNvPr id="5" name="Footer Placeholder 4">
            <a:extLst>
              <a:ext uri="{FF2B5EF4-FFF2-40B4-BE49-F238E27FC236}">
                <a16:creationId xmlns:a16="http://schemas.microsoft.com/office/drawing/2014/main" xmlns="" id="{A6C5A1A8-EEE1-48F0-9C98-D761FAE876A7}"/>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xmlns="" id="{D40FC8B3-5640-4351-9B12-005871876C17}"/>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186018589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3D41FC-A553-4C6A-A7B7-5AD82786E2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A895E57A-D302-488B-AB24-1A3209B397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C84D92B7-CB74-4861-A3B1-2F124CF5AD4C}"/>
              </a:ext>
            </a:extLst>
          </p:cNvPr>
          <p:cNvSpPr>
            <a:spLocks noGrp="1"/>
          </p:cNvSpPr>
          <p:nvPr>
            <p:ph type="dt" sz="half" idx="10"/>
          </p:nvPr>
        </p:nvSpPr>
        <p:spPr/>
        <p:txBody>
          <a:bodyPr/>
          <a:lstStyle/>
          <a:p>
            <a:fld id="{DFFC2ADC-3680-4013-A757-E4663495DB98}" type="datetime1">
              <a:rPr lang="en-US" smtClean="0"/>
              <a:t>10/11/2022</a:t>
            </a:fld>
            <a:endParaRPr lang="en-US" dirty="0"/>
          </a:p>
        </p:txBody>
      </p:sp>
      <p:sp>
        <p:nvSpPr>
          <p:cNvPr id="5" name="Footer Placeholder 4">
            <a:extLst>
              <a:ext uri="{FF2B5EF4-FFF2-40B4-BE49-F238E27FC236}">
                <a16:creationId xmlns:a16="http://schemas.microsoft.com/office/drawing/2014/main" xmlns="" id="{D78B23D1-EA7A-4B3A-9716-1043F7668477}"/>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xmlns="" id="{AC9F1B39-7DD7-4B8F-8D24-3D99AA4A7AFD}"/>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73314398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C74278-5AD9-4F9A-8960-065B02604F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963DB413-B318-41EF-BDEA-0BCDBD53503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B014871F-C681-4C90-B12C-38E5BC6CB6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1E96358F-0337-4784-8DC2-8353919BC23B}"/>
              </a:ext>
            </a:extLst>
          </p:cNvPr>
          <p:cNvSpPr>
            <a:spLocks noGrp="1"/>
          </p:cNvSpPr>
          <p:nvPr>
            <p:ph type="dt" sz="half" idx="10"/>
          </p:nvPr>
        </p:nvSpPr>
        <p:spPr/>
        <p:txBody>
          <a:bodyPr/>
          <a:lstStyle/>
          <a:p>
            <a:fld id="{4751BA94-5DCA-4F19-960F-0FB2BD5EE85A}" type="datetime1">
              <a:rPr lang="en-US" smtClean="0"/>
              <a:t>10/11/2022</a:t>
            </a:fld>
            <a:endParaRPr lang="en-US" dirty="0"/>
          </a:p>
        </p:txBody>
      </p:sp>
      <p:sp>
        <p:nvSpPr>
          <p:cNvPr id="6" name="Footer Placeholder 5">
            <a:extLst>
              <a:ext uri="{FF2B5EF4-FFF2-40B4-BE49-F238E27FC236}">
                <a16:creationId xmlns:a16="http://schemas.microsoft.com/office/drawing/2014/main" xmlns="" id="{443EDCA4-F5CA-4662-A3B6-197AB4168697}"/>
              </a:ext>
            </a:extLst>
          </p:cNvPr>
          <p:cNvSpPr>
            <a:spLocks noGrp="1"/>
          </p:cNvSpPr>
          <p:nvPr>
            <p:ph type="ftr" sz="quarter" idx="11"/>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xmlns="" id="{646F11C5-103D-46CA-BE8C-B95BD8B0EC6A}"/>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100218093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04293B-83E4-43D5-A508-6924DB12537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01F18701-2899-47E9-8039-1F2866D5CD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50CC9B6F-C07D-409F-BDE5-FCCDD190B8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98DC601A-EF85-4DAB-A123-279F08198B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55A5A6DE-03A3-46FE-8995-BC4D08EB3B4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24A6FD9C-5EED-45A8-91A8-35624055566D}"/>
              </a:ext>
            </a:extLst>
          </p:cNvPr>
          <p:cNvSpPr>
            <a:spLocks noGrp="1"/>
          </p:cNvSpPr>
          <p:nvPr>
            <p:ph type="dt" sz="half" idx="10"/>
          </p:nvPr>
        </p:nvSpPr>
        <p:spPr/>
        <p:txBody>
          <a:bodyPr/>
          <a:lstStyle/>
          <a:p>
            <a:fld id="{01BED947-38D9-44AC-8B89-E79758333B77}" type="datetime1">
              <a:rPr lang="en-US" smtClean="0"/>
              <a:t>10/11/2022</a:t>
            </a:fld>
            <a:endParaRPr lang="en-US" dirty="0"/>
          </a:p>
        </p:txBody>
      </p:sp>
      <p:sp>
        <p:nvSpPr>
          <p:cNvPr id="8" name="Footer Placeholder 7">
            <a:extLst>
              <a:ext uri="{FF2B5EF4-FFF2-40B4-BE49-F238E27FC236}">
                <a16:creationId xmlns:a16="http://schemas.microsoft.com/office/drawing/2014/main" xmlns="" id="{43B71BCD-1265-46D6-AFA7-A924D6286EE5}"/>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xmlns="" id="{2D535CD7-02B3-4791-B65C-CFB2A88D8D7C}"/>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68996604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77ECFA-C86B-47F0-9A9D-A4F39C7F518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8BBDAD1A-4711-4210-99E5-A97820289B19}"/>
              </a:ext>
            </a:extLst>
          </p:cNvPr>
          <p:cNvSpPr>
            <a:spLocks noGrp="1"/>
          </p:cNvSpPr>
          <p:nvPr>
            <p:ph type="dt" sz="half" idx="10"/>
          </p:nvPr>
        </p:nvSpPr>
        <p:spPr/>
        <p:txBody>
          <a:bodyPr/>
          <a:lstStyle/>
          <a:p>
            <a:fld id="{3781E23F-BD3C-4F23-B116-2B758120C8AC}" type="datetime1">
              <a:rPr lang="en-US" smtClean="0"/>
              <a:t>10/11/2022</a:t>
            </a:fld>
            <a:endParaRPr lang="en-US" dirty="0"/>
          </a:p>
        </p:txBody>
      </p:sp>
      <p:sp>
        <p:nvSpPr>
          <p:cNvPr id="4" name="Footer Placeholder 3">
            <a:extLst>
              <a:ext uri="{FF2B5EF4-FFF2-40B4-BE49-F238E27FC236}">
                <a16:creationId xmlns:a16="http://schemas.microsoft.com/office/drawing/2014/main" xmlns="" id="{6EAC1313-A6A0-44A7-9A59-A9682F62DFD0}"/>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xmlns="" id="{AC776B53-665C-43B5-B610-9EC6CB7AE34A}"/>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243336952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67F5224F-90DD-48EA-B0C7-9B608D4693C9}"/>
              </a:ext>
            </a:extLst>
          </p:cNvPr>
          <p:cNvSpPr>
            <a:spLocks noGrp="1"/>
          </p:cNvSpPr>
          <p:nvPr>
            <p:ph type="dt" sz="half" idx="10"/>
          </p:nvPr>
        </p:nvSpPr>
        <p:spPr/>
        <p:txBody>
          <a:bodyPr/>
          <a:lstStyle/>
          <a:p>
            <a:fld id="{473CFAA9-6D59-4D98-869E-ACBDB83B2CA4}" type="datetime1">
              <a:rPr lang="en-US" smtClean="0"/>
              <a:t>10/11/2022</a:t>
            </a:fld>
            <a:endParaRPr lang="en-US"/>
          </a:p>
        </p:txBody>
      </p:sp>
      <p:sp>
        <p:nvSpPr>
          <p:cNvPr id="3" name="Footer Placeholder 2">
            <a:extLst>
              <a:ext uri="{FF2B5EF4-FFF2-40B4-BE49-F238E27FC236}">
                <a16:creationId xmlns:a16="http://schemas.microsoft.com/office/drawing/2014/main" xmlns="" id="{0F127CB4-A5EF-4584-BF84-DC5B7BC6AC6F}"/>
              </a:ext>
            </a:extLst>
          </p:cNvPr>
          <p:cNvSpPr>
            <a:spLocks noGrp="1"/>
          </p:cNvSpPr>
          <p:nvPr>
            <p:ph type="ftr" sz="quarter" idx="11"/>
          </p:nvPr>
        </p:nvSpPr>
        <p:spPr/>
        <p:txBody>
          <a:bodyPr/>
          <a:lstStyle/>
          <a:p>
            <a:r>
              <a:rPr lang="en-US"/>
              <a:t>Sample Footer Text</a:t>
            </a:r>
            <a:endParaRPr lang="en-US" dirty="0"/>
          </a:p>
        </p:txBody>
      </p:sp>
      <p:sp>
        <p:nvSpPr>
          <p:cNvPr id="4" name="Slide Number Placeholder 3">
            <a:extLst>
              <a:ext uri="{FF2B5EF4-FFF2-40B4-BE49-F238E27FC236}">
                <a16:creationId xmlns:a16="http://schemas.microsoft.com/office/drawing/2014/main" xmlns="" id="{CFAB21F8-FB0E-4E9F-9D42-DD54A4EB2F44}"/>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46355766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513DD0-6DC8-4637-87D8-3EEF93D0E0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7E588513-D23E-4B5C-B18D-AE3940DB15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A0B04001-1ACE-456C-8C0F-BA09C928DE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84B623A-3902-4AD6-8763-D807560B7BDB}"/>
              </a:ext>
            </a:extLst>
          </p:cNvPr>
          <p:cNvSpPr>
            <a:spLocks noGrp="1"/>
          </p:cNvSpPr>
          <p:nvPr>
            <p:ph type="dt" sz="half" idx="10"/>
          </p:nvPr>
        </p:nvSpPr>
        <p:spPr/>
        <p:txBody>
          <a:bodyPr/>
          <a:lstStyle/>
          <a:p>
            <a:fld id="{DC410804-27E3-430A-BB42-B831260DE39A}" type="datetime1">
              <a:rPr lang="en-US" smtClean="0"/>
              <a:t>10/11/2022</a:t>
            </a:fld>
            <a:endParaRPr lang="en-US" dirty="0"/>
          </a:p>
        </p:txBody>
      </p:sp>
      <p:sp>
        <p:nvSpPr>
          <p:cNvPr id="6" name="Footer Placeholder 5">
            <a:extLst>
              <a:ext uri="{FF2B5EF4-FFF2-40B4-BE49-F238E27FC236}">
                <a16:creationId xmlns:a16="http://schemas.microsoft.com/office/drawing/2014/main" xmlns="" id="{851FB22E-A2AF-4893-985E-A582295C2D1D}"/>
              </a:ext>
            </a:extLst>
          </p:cNvPr>
          <p:cNvSpPr>
            <a:spLocks noGrp="1"/>
          </p:cNvSpPr>
          <p:nvPr>
            <p:ph type="ftr" sz="quarter" idx="11"/>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xmlns="" id="{4762451D-4087-4BDE-B82D-37C4B8D9D79D}"/>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85041117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CA81F9-9128-4AB2-87D4-F71EC9E633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42F6EFBD-B01D-49A8-A1D2-3D83866C4F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CE2485D1-F7FD-4BEB-8F2D-3CDE2C916A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BBB27118-72BE-4FF5-AA5F-9DF8D5A4EBBE}"/>
              </a:ext>
            </a:extLst>
          </p:cNvPr>
          <p:cNvSpPr>
            <a:spLocks noGrp="1"/>
          </p:cNvSpPr>
          <p:nvPr>
            <p:ph type="dt" sz="half" idx="10"/>
          </p:nvPr>
        </p:nvSpPr>
        <p:spPr/>
        <p:txBody>
          <a:bodyPr/>
          <a:lstStyle/>
          <a:p>
            <a:fld id="{60E22DE3-3D1A-4D53-B9A6-6C7463B8C992}" type="datetime1">
              <a:rPr lang="en-US" smtClean="0"/>
              <a:t>10/11/2022</a:t>
            </a:fld>
            <a:endParaRPr lang="en-US" dirty="0"/>
          </a:p>
        </p:txBody>
      </p:sp>
      <p:sp>
        <p:nvSpPr>
          <p:cNvPr id="6" name="Footer Placeholder 5">
            <a:extLst>
              <a:ext uri="{FF2B5EF4-FFF2-40B4-BE49-F238E27FC236}">
                <a16:creationId xmlns:a16="http://schemas.microsoft.com/office/drawing/2014/main" xmlns="" id="{3EAF725F-00E0-432D-8CF7-C010F9452A18}"/>
              </a:ext>
            </a:extLst>
          </p:cNvPr>
          <p:cNvSpPr>
            <a:spLocks noGrp="1"/>
          </p:cNvSpPr>
          <p:nvPr>
            <p:ph type="ftr" sz="quarter" idx="11"/>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xmlns="" id="{757F103C-9C5B-4370-BEAF-68220ACCFE6E}"/>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335811711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A1BBA8B1-CE04-4D58-8681-12F5DF0E42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E568CEB2-BA13-4AC8-9968-F776CBF081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06870E4-A7B1-4E18-A39F-03E6E38722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CD8B30-1B71-45A1-8314-D59C86F581E1}" type="datetime1">
              <a:rPr lang="en-US" smtClean="0"/>
              <a:pPr/>
              <a:t>10/11/2022</a:t>
            </a:fld>
            <a:endParaRPr lang="en-US" b="1" dirty="0"/>
          </a:p>
        </p:txBody>
      </p:sp>
      <p:sp>
        <p:nvSpPr>
          <p:cNvPr id="5" name="Footer Placeholder 4">
            <a:extLst>
              <a:ext uri="{FF2B5EF4-FFF2-40B4-BE49-F238E27FC236}">
                <a16:creationId xmlns:a16="http://schemas.microsoft.com/office/drawing/2014/main" xmlns="" id="{89BC8510-9769-482F-AC18-1A5AD7AAFB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Sample Footer Text</a:t>
            </a:r>
            <a:endParaRPr lang="en-US" b="1" dirty="0"/>
          </a:p>
        </p:txBody>
      </p:sp>
      <p:sp>
        <p:nvSpPr>
          <p:cNvPr id="6" name="Slide Number Placeholder 5">
            <a:extLst>
              <a:ext uri="{FF2B5EF4-FFF2-40B4-BE49-F238E27FC236}">
                <a16:creationId xmlns:a16="http://schemas.microsoft.com/office/drawing/2014/main" xmlns="" id="{1583DC0B-E09D-484B-BFA5-0BD53A249C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3641026332"/>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Lst>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jfif"/><Relationship Id="rId3" Type="http://schemas.openxmlformats.org/officeDocument/2006/relationships/image" Target="../media/image4.jfif"/><Relationship Id="rId7" Type="http://schemas.openxmlformats.org/officeDocument/2006/relationships/image" Target="../media/image8.jfif"/><Relationship Id="rId2" Type="http://schemas.openxmlformats.org/officeDocument/2006/relationships/image" Target="../media/image3.jfif"/><Relationship Id="rId1" Type="http://schemas.openxmlformats.org/officeDocument/2006/relationships/slideLayout" Target="../slideLayouts/slideLayout2.xml"/><Relationship Id="rId6" Type="http://schemas.openxmlformats.org/officeDocument/2006/relationships/image" Target="../media/image7.jfif"/><Relationship Id="rId5" Type="http://schemas.openxmlformats.org/officeDocument/2006/relationships/image" Target="../media/image6.jpg"/><Relationship Id="rId4" Type="http://schemas.openxmlformats.org/officeDocument/2006/relationships/image" Target="../media/image5.jpg"/><Relationship Id="rId9" Type="http://schemas.openxmlformats.org/officeDocument/2006/relationships/image" Target="../media/image10.jfif"/></Relationships>
</file>

<file path=ppt/slides/_rels/slide20.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fi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4382B5-B2D6-449E-BDF2-FA749F820E83}"/>
              </a:ext>
            </a:extLst>
          </p:cNvPr>
          <p:cNvSpPr>
            <a:spLocks noGrp="1"/>
          </p:cNvSpPr>
          <p:nvPr>
            <p:ph type="ctrTitle"/>
          </p:nvPr>
        </p:nvSpPr>
        <p:spPr>
          <a:xfrm>
            <a:off x="991788" y="2711177"/>
            <a:ext cx="9916733" cy="1146220"/>
          </a:xfrm>
        </p:spPr>
        <p:txBody>
          <a:bodyPr anchor="ctr">
            <a:noAutofit/>
          </a:bodyPr>
          <a:lstStyle/>
          <a:p>
            <a:r>
              <a:rPr lang="en-US" sz="4400" dirty="0" smtClean="0">
                <a:latin typeface="Berlin Sans FB Demi" panose="020E0802020502020306" pitchFamily="34" charset="0"/>
              </a:rPr>
              <a:t/>
            </a:r>
            <a:br>
              <a:rPr lang="en-US" sz="4400" dirty="0" smtClean="0">
                <a:latin typeface="Berlin Sans FB Demi" panose="020E0802020502020306" pitchFamily="34" charset="0"/>
              </a:rPr>
            </a:br>
            <a:r>
              <a:rPr lang="en-US" u="sng" dirty="0" smtClean="0">
                <a:latin typeface="Berlin Sans FB Demi" panose="020E0802020502020306" pitchFamily="34" charset="0"/>
              </a:rPr>
              <a:t>Computer System Servicing</a:t>
            </a:r>
            <a:endParaRPr lang="en-US" u="sng" dirty="0">
              <a:latin typeface="Berlin Sans FB Demi" panose="020E0802020502020306" pitchFamily="34" charset="0"/>
            </a:endParaRPr>
          </a:p>
        </p:txBody>
      </p:sp>
    </p:spTree>
    <p:extLst>
      <p:ext uri="{BB962C8B-B14F-4D97-AF65-F5344CB8AC3E}">
        <p14:creationId xmlns:p14="http://schemas.microsoft.com/office/powerpoint/2010/main" val="260491582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2D44B7-0A1A-44A1-BE90-3480F9EB524A}"/>
              </a:ext>
            </a:extLst>
          </p:cNvPr>
          <p:cNvSpPr>
            <a:spLocks noGrp="1"/>
          </p:cNvSpPr>
          <p:nvPr>
            <p:ph type="title"/>
          </p:nvPr>
        </p:nvSpPr>
        <p:spPr>
          <a:xfrm>
            <a:off x="568558" y="592099"/>
            <a:ext cx="10515600" cy="1120792"/>
          </a:xfrm>
        </p:spPr>
        <p:txBody>
          <a:bodyPr>
            <a:noAutofit/>
          </a:bodyPr>
          <a:lstStyle/>
          <a:p>
            <a:pPr algn="ctr"/>
            <a:r>
              <a:rPr lang="en-US" sz="4000" dirty="0" smtClean="0">
                <a:latin typeface="Berlin Sans FB" panose="020E0602020502020306" pitchFamily="34" charset="0"/>
              </a:rPr>
              <a:t>Hand Tools</a:t>
            </a:r>
            <a:endParaRPr lang="en-US" sz="4000" dirty="0">
              <a:latin typeface="Berlin Sans FB" panose="020E0602020502020306" pitchFamily="34" charset="0"/>
            </a:endParaRPr>
          </a:p>
        </p:txBody>
      </p:sp>
      <p:sp>
        <p:nvSpPr>
          <p:cNvPr id="3" name="Title 1">
            <a:extLst>
              <a:ext uri="{FF2B5EF4-FFF2-40B4-BE49-F238E27FC236}">
                <a16:creationId xmlns:a16="http://schemas.microsoft.com/office/drawing/2014/main" xmlns="" id="{3E2D44B7-0A1A-44A1-BE90-3480F9EB524A}"/>
              </a:ext>
            </a:extLst>
          </p:cNvPr>
          <p:cNvSpPr txBox="1">
            <a:spLocks/>
          </p:cNvSpPr>
          <p:nvPr/>
        </p:nvSpPr>
        <p:spPr>
          <a:xfrm>
            <a:off x="568558" y="1712891"/>
            <a:ext cx="4106473" cy="41212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Berlin Sans FB" panose="020E0602020502020306" pitchFamily="34" charset="0"/>
              </a:rPr>
              <a:t>Philips Head Screwdriver – Used to loosen or tighten cross-head screws.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3358" y="2160512"/>
            <a:ext cx="6400800" cy="3225995"/>
          </a:xfrm>
          <a:prstGeom prst="rect">
            <a:avLst/>
          </a:prstGeom>
        </p:spPr>
      </p:pic>
    </p:spTree>
    <p:extLst>
      <p:ext uri="{BB962C8B-B14F-4D97-AF65-F5344CB8AC3E}">
        <p14:creationId xmlns:p14="http://schemas.microsoft.com/office/powerpoint/2010/main" val="105424151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2D44B7-0A1A-44A1-BE90-3480F9EB524A}"/>
              </a:ext>
            </a:extLst>
          </p:cNvPr>
          <p:cNvSpPr>
            <a:spLocks noGrp="1"/>
          </p:cNvSpPr>
          <p:nvPr>
            <p:ph type="title"/>
          </p:nvPr>
        </p:nvSpPr>
        <p:spPr>
          <a:xfrm>
            <a:off x="568558" y="592099"/>
            <a:ext cx="10515600" cy="1120792"/>
          </a:xfrm>
        </p:spPr>
        <p:txBody>
          <a:bodyPr>
            <a:noAutofit/>
          </a:bodyPr>
          <a:lstStyle/>
          <a:p>
            <a:pPr algn="ctr"/>
            <a:r>
              <a:rPr lang="en-US" sz="4000" dirty="0" smtClean="0">
                <a:latin typeface="Berlin Sans FB" panose="020E0602020502020306" pitchFamily="34" charset="0"/>
              </a:rPr>
              <a:t>Hand Tools</a:t>
            </a:r>
            <a:endParaRPr lang="en-US" sz="4000" dirty="0">
              <a:latin typeface="Berlin Sans FB" panose="020E0602020502020306" pitchFamily="34" charset="0"/>
            </a:endParaRPr>
          </a:p>
        </p:txBody>
      </p:sp>
      <p:sp>
        <p:nvSpPr>
          <p:cNvPr id="3" name="Title 1">
            <a:extLst>
              <a:ext uri="{FF2B5EF4-FFF2-40B4-BE49-F238E27FC236}">
                <a16:creationId xmlns:a16="http://schemas.microsoft.com/office/drawing/2014/main" xmlns="" id="{3E2D44B7-0A1A-44A1-BE90-3480F9EB524A}"/>
              </a:ext>
            </a:extLst>
          </p:cNvPr>
          <p:cNvSpPr txBox="1">
            <a:spLocks/>
          </p:cNvSpPr>
          <p:nvPr/>
        </p:nvSpPr>
        <p:spPr>
          <a:xfrm>
            <a:off x="568558" y="1712891"/>
            <a:ext cx="4106473" cy="4121239"/>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err="1">
                <a:latin typeface="Berlin Sans FB" panose="020E0602020502020306" pitchFamily="34" charset="0"/>
              </a:rPr>
              <a:t>Torx</a:t>
            </a:r>
            <a:r>
              <a:rPr lang="en-US" sz="4000" dirty="0">
                <a:latin typeface="Berlin Sans FB" panose="020E0602020502020306" pitchFamily="34" charset="0"/>
              </a:rPr>
              <a:t> Screwdriver - Used to loosen or tighten screws that have a star-like depression on the top, a feature that is mainly found on laptop.</a:t>
            </a: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b="12863"/>
          <a:stretch/>
        </p:blipFill>
        <p:spPr>
          <a:xfrm>
            <a:off x="5826358" y="1850258"/>
            <a:ext cx="4572000" cy="3983872"/>
          </a:xfrm>
          <a:prstGeom prst="rect">
            <a:avLst/>
          </a:prstGeom>
        </p:spPr>
      </p:pic>
    </p:spTree>
    <p:extLst>
      <p:ext uri="{BB962C8B-B14F-4D97-AF65-F5344CB8AC3E}">
        <p14:creationId xmlns:p14="http://schemas.microsoft.com/office/powerpoint/2010/main" val="90913528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2D44B7-0A1A-44A1-BE90-3480F9EB524A}"/>
              </a:ext>
            </a:extLst>
          </p:cNvPr>
          <p:cNvSpPr>
            <a:spLocks noGrp="1"/>
          </p:cNvSpPr>
          <p:nvPr>
            <p:ph type="title"/>
          </p:nvPr>
        </p:nvSpPr>
        <p:spPr>
          <a:xfrm>
            <a:off x="568558" y="592099"/>
            <a:ext cx="10515600" cy="1120792"/>
          </a:xfrm>
        </p:spPr>
        <p:txBody>
          <a:bodyPr>
            <a:noAutofit/>
          </a:bodyPr>
          <a:lstStyle/>
          <a:p>
            <a:pPr algn="ctr"/>
            <a:r>
              <a:rPr lang="en-US" sz="4000" dirty="0" smtClean="0">
                <a:latin typeface="Berlin Sans FB" panose="020E0602020502020306" pitchFamily="34" charset="0"/>
              </a:rPr>
              <a:t>Hand Tools</a:t>
            </a:r>
            <a:endParaRPr lang="en-US" sz="4000" dirty="0">
              <a:latin typeface="Berlin Sans FB" panose="020E0602020502020306" pitchFamily="34" charset="0"/>
            </a:endParaRPr>
          </a:p>
        </p:txBody>
      </p:sp>
      <p:sp>
        <p:nvSpPr>
          <p:cNvPr id="3" name="Title 1">
            <a:extLst>
              <a:ext uri="{FF2B5EF4-FFF2-40B4-BE49-F238E27FC236}">
                <a16:creationId xmlns:a16="http://schemas.microsoft.com/office/drawing/2014/main" xmlns="" id="{3E2D44B7-0A1A-44A1-BE90-3480F9EB524A}"/>
              </a:ext>
            </a:extLst>
          </p:cNvPr>
          <p:cNvSpPr txBox="1">
            <a:spLocks/>
          </p:cNvSpPr>
          <p:nvPr/>
        </p:nvSpPr>
        <p:spPr>
          <a:xfrm>
            <a:off x="568558" y="1712891"/>
            <a:ext cx="4106473" cy="4121239"/>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Berlin Sans FB" panose="020E0602020502020306" pitchFamily="34" charset="0"/>
              </a:rPr>
              <a:t>Hex Driver – Sometimes called a nut driver, is used to tighten nuts in the same way that a screwdriver tightens screws.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9519" y="1712891"/>
            <a:ext cx="4572000" cy="3817325"/>
          </a:xfrm>
          <a:prstGeom prst="rect">
            <a:avLst/>
          </a:prstGeom>
        </p:spPr>
      </p:pic>
    </p:spTree>
    <p:extLst>
      <p:ext uri="{BB962C8B-B14F-4D97-AF65-F5344CB8AC3E}">
        <p14:creationId xmlns:p14="http://schemas.microsoft.com/office/powerpoint/2010/main" val="307192889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2D44B7-0A1A-44A1-BE90-3480F9EB524A}"/>
              </a:ext>
            </a:extLst>
          </p:cNvPr>
          <p:cNvSpPr>
            <a:spLocks noGrp="1"/>
          </p:cNvSpPr>
          <p:nvPr>
            <p:ph type="title"/>
          </p:nvPr>
        </p:nvSpPr>
        <p:spPr>
          <a:xfrm>
            <a:off x="568558" y="592099"/>
            <a:ext cx="10515600" cy="1120792"/>
          </a:xfrm>
        </p:spPr>
        <p:txBody>
          <a:bodyPr>
            <a:noAutofit/>
          </a:bodyPr>
          <a:lstStyle/>
          <a:p>
            <a:pPr algn="ctr"/>
            <a:r>
              <a:rPr lang="en-US" sz="4000" dirty="0" smtClean="0">
                <a:latin typeface="Berlin Sans FB" panose="020E0602020502020306" pitchFamily="34" charset="0"/>
              </a:rPr>
              <a:t>Hand Tools</a:t>
            </a:r>
            <a:endParaRPr lang="en-US" sz="4000" dirty="0">
              <a:latin typeface="Berlin Sans FB" panose="020E0602020502020306" pitchFamily="34" charset="0"/>
            </a:endParaRPr>
          </a:p>
        </p:txBody>
      </p:sp>
      <p:sp>
        <p:nvSpPr>
          <p:cNvPr id="3" name="Title 1">
            <a:extLst>
              <a:ext uri="{FF2B5EF4-FFF2-40B4-BE49-F238E27FC236}">
                <a16:creationId xmlns:a16="http://schemas.microsoft.com/office/drawing/2014/main" xmlns="" id="{3E2D44B7-0A1A-44A1-BE90-3480F9EB524A}"/>
              </a:ext>
            </a:extLst>
          </p:cNvPr>
          <p:cNvSpPr txBox="1">
            <a:spLocks/>
          </p:cNvSpPr>
          <p:nvPr/>
        </p:nvSpPr>
        <p:spPr>
          <a:xfrm>
            <a:off x="568558" y="1712891"/>
            <a:ext cx="4106473" cy="41212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Berlin Sans FB" panose="020E0602020502020306" pitchFamily="34" charset="0"/>
              </a:rPr>
              <a:t>Allen </a:t>
            </a:r>
            <a:r>
              <a:rPr lang="en-US" sz="4000" dirty="0" smtClean="0">
                <a:latin typeface="Berlin Sans FB" panose="020E0602020502020306" pitchFamily="34" charset="0"/>
              </a:rPr>
              <a:t>Wrench– </a:t>
            </a:r>
            <a:r>
              <a:rPr lang="en-US" sz="4000" dirty="0">
                <a:latin typeface="Berlin Sans FB" panose="020E0602020502020306" pitchFamily="34" charset="0"/>
              </a:rPr>
              <a:t>is a simple tool used to drive bolts and screws with hexagonal sockets in their heads. </a:t>
            </a: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2435" b="4692"/>
          <a:stretch/>
        </p:blipFill>
        <p:spPr>
          <a:xfrm>
            <a:off x="6035638" y="1533874"/>
            <a:ext cx="3383280" cy="4479274"/>
          </a:xfrm>
          <a:prstGeom prst="rect">
            <a:avLst/>
          </a:prstGeom>
        </p:spPr>
      </p:pic>
    </p:spTree>
    <p:extLst>
      <p:ext uri="{BB962C8B-B14F-4D97-AF65-F5344CB8AC3E}">
        <p14:creationId xmlns:p14="http://schemas.microsoft.com/office/powerpoint/2010/main" val="359649892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2D44B7-0A1A-44A1-BE90-3480F9EB524A}"/>
              </a:ext>
            </a:extLst>
          </p:cNvPr>
          <p:cNvSpPr>
            <a:spLocks noGrp="1"/>
          </p:cNvSpPr>
          <p:nvPr>
            <p:ph type="title"/>
          </p:nvPr>
        </p:nvSpPr>
        <p:spPr>
          <a:xfrm>
            <a:off x="568558" y="592099"/>
            <a:ext cx="10515600" cy="1120792"/>
          </a:xfrm>
        </p:spPr>
        <p:txBody>
          <a:bodyPr>
            <a:noAutofit/>
          </a:bodyPr>
          <a:lstStyle/>
          <a:p>
            <a:pPr algn="ctr"/>
            <a:r>
              <a:rPr lang="en-US" sz="4000" dirty="0" smtClean="0">
                <a:latin typeface="Berlin Sans FB" panose="020E0602020502020306" pitchFamily="34" charset="0"/>
              </a:rPr>
              <a:t>Hand Tools</a:t>
            </a:r>
            <a:endParaRPr lang="en-US" sz="4000" dirty="0">
              <a:latin typeface="Berlin Sans FB" panose="020E0602020502020306" pitchFamily="34" charset="0"/>
            </a:endParaRPr>
          </a:p>
        </p:txBody>
      </p:sp>
      <p:sp>
        <p:nvSpPr>
          <p:cNvPr id="3" name="Title 1">
            <a:extLst>
              <a:ext uri="{FF2B5EF4-FFF2-40B4-BE49-F238E27FC236}">
                <a16:creationId xmlns:a16="http://schemas.microsoft.com/office/drawing/2014/main" xmlns="" id="{3E2D44B7-0A1A-44A1-BE90-3480F9EB524A}"/>
              </a:ext>
            </a:extLst>
          </p:cNvPr>
          <p:cNvSpPr txBox="1">
            <a:spLocks/>
          </p:cNvSpPr>
          <p:nvPr/>
        </p:nvSpPr>
        <p:spPr>
          <a:xfrm>
            <a:off x="568558" y="1712891"/>
            <a:ext cx="4106473" cy="41212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Berlin Sans FB" panose="020E0602020502020306" pitchFamily="34" charset="0"/>
              </a:rPr>
              <a:t>Needle-Nose Pliers – Used to hold small parts.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6394" y="1712891"/>
            <a:ext cx="5486400" cy="3650945"/>
          </a:xfrm>
          <a:prstGeom prst="rect">
            <a:avLst/>
          </a:prstGeom>
        </p:spPr>
      </p:pic>
    </p:spTree>
    <p:extLst>
      <p:ext uri="{BB962C8B-B14F-4D97-AF65-F5344CB8AC3E}">
        <p14:creationId xmlns:p14="http://schemas.microsoft.com/office/powerpoint/2010/main" val="56202344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2D44B7-0A1A-44A1-BE90-3480F9EB524A}"/>
              </a:ext>
            </a:extLst>
          </p:cNvPr>
          <p:cNvSpPr>
            <a:spLocks noGrp="1"/>
          </p:cNvSpPr>
          <p:nvPr>
            <p:ph type="title"/>
          </p:nvPr>
        </p:nvSpPr>
        <p:spPr>
          <a:xfrm>
            <a:off x="568558" y="592099"/>
            <a:ext cx="10515600" cy="1120792"/>
          </a:xfrm>
        </p:spPr>
        <p:txBody>
          <a:bodyPr>
            <a:noAutofit/>
          </a:bodyPr>
          <a:lstStyle/>
          <a:p>
            <a:pPr algn="ctr"/>
            <a:r>
              <a:rPr lang="en-US" sz="4000" dirty="0" smtClean="0">
                <a:latin typeface="Berlin Sans FB" panose="020E0602020502020306" pitchFamily="34" charset="0"/>
              </a:rPr>
              <a:t>Hand Tools</a:t>
            </a:r>
            <a:endParaRPr lang="en-US" sz="4000" dirty="0">
              <a:latin typeface="Berlin Sans FB" panose="020E0602020502020306" pitchFamily="34" charset="0"/>
            </a:endParaRPr>
          </a:p>
        </p:txBody>
      </p:sp>
      <p:sp>
        <p:nvSpPr>
          <p:cNvPr id="3" name="Title 1">
            <a:extLst>
              <a:ext uri="{FF2B5EF4-FFF2-40B4-BE49-F238E27FC236}">
                <a16:creationId xmlns:a16="http://schemas.microsoft.com/office/drawing/2014/main" xmlns="" id="{3E2D44B7-0A1A-44A1-BE90-3480F9EB524A}"/>
              </a:ext>
            </a:extLst>
          </p:cNvPr>
          <p:cNvSpPr txBox="1">
            <a:spLocks/>
          </p:cNvSpPr>
          <p:nvPr/>
        </p:nvSpPr>
        <p:spPr>
          <a:xfrm>
            <a:off x="568558" y="1712891"/>
            <a:ext cx="4106473" cy="412123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smtClean="0">
                <a:latin typeface="Berlin Sans FB" panose="020E0602020502020306" pitchFamily="34" charset="0"/>
              </a:rPr>
              <a:t>Standard </a:t>
            </a:r>
            <a:r>
              <a:rPr lang="en-US" sz="4000" dirty="0">
                <a:latin typeface="Berlin Sans FB" panose="020E0602020502020306" pitchFamily="34" charset="0"/>
              </a:rPr>
              <a:t>Pliers – Pliers are a hand tool used to hold objects </a:t>
            </a:r>
            <a:r>
              <a:rPr lang="en-US" sz="4000" dirty="0" smtClean="0">
                <a:latin typeface="Berlin Sans FB" panose="020E0602020502020306" pitchFamily="34" charset="0"/>
              </a:rPr>
              <a:t>firmly, They </a:t>
            </a:r>
            <a:r>
              <a:rPr lang="en-US" sz="4000" dirty="0">
                <a:latin typeface="Berlin Sans FB" panose="020E0602020502020306" pitchFamily="34" charset="0"/>
              </a:rPr>
              <a:t>are also useful for bending and compressing a wide range of materials..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7094" y="1551011"/>
            <a:ext cx="4445000" cy="4445000"/>
          </a:xfrm>
          <a:prstGeom prst="rect">
            <a:avLst/>
          </a:prstGeom>
        </p:spPr>
      </p:pic>
    </p:spTree>
    <p:extLst>
      <p:ext uri="{BB962C8B-B14F-4D97-AF65-F5344CB8AC3E}">
        <p14:creationId xmlns:p14="http://schemas.microsoft.com/office/powerpoint/2010/main" val="285194312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2D44B7-0A1A-44A1-BE90-3480F9EB524A}"/>
              </a:ext>
            </a:extLst>
          </p:cNvPr>
          <p:cNvSpPr>
            <a:spLocks noGrp="1"/>
          </p:cNvSpPr>
          <p:nvPr>
            <p:ph type="title"/>
          </p:nvPr>
        </p:nvSpPr>
        <p:spPr>
          <a:xfrm>
            <a:off x="568558" y="592099"/>
            <a:ext cx="10515600" cy="1120792"/>
          </a:xfrm>
        </p:spPr>
        <p:txBody>
          <a:bodyPr>
            <a:noAutofit/>
          </a:bodyPr>
          <a:lstStyle/>
          <a:p>
            <a:pPr algn="ctr"/>
            <a:r>
              <a:rPr lang="en-US" sz="4000" dirty="0" smtClean="0">
                <a:latin typeface="Berlin Sans FB" panose="020E0602020502020306" pitchFamily="34" charset="0"/>
              </a:rPr>
              <a:t>Hand Tools</a:t>
            </a:r>
            <a:endParaRPr lang="en-US" sz="4000" dirty="0">
              <a:latin typeface="Berlin Sans FB" panose="020E0602020502020306" pitchFamily="34" charset="0"/>
            </a:endParaRPr>
          </a:p>
        </p:txBody>
      </p:sp>
      <p:sp>
        <p:nvSpPr>
          <p:cNvPr id="3" name="Title 1">
            <a:extLst>
              <a:ext uri="{FF2B5EF4-FFF2-40B4-BE49-F238E27FC236}">
                <a16:creationId xmlns:a16="http://schemas.microsoft.com/office/drawing/2014/main" xmlns="" id="{3E2D44B7-0A1A-44A1-BE90-3480F9EB524A}"/>
              </a:ext>
            </a:extLst>
          </p:cNvPr>
          <p:cNvSpPr txBox="1">
            <a:spLocks/>
          </p:cNvSpPr>
          <p:nvPr/>
        </p:nvSpPr>
        <p:spPr>
          <a:xfrm>
            <a:off x="568558" y="1712891"/>
            <a:ext cx="4106473" cy="41212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Berlin Sans FB" panose="020E0602020502020306" pitchFamily="34" charset="0"/>
              </a:rPr>
              <a:t>A crimping tool is a device used to conjoin two pieces of metal by deforming one or both of them to hold each other.</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7596"/>
          <a:stretch/>
        </p:blipFill>
        <p:spPr>
          <a:xfrm>
            <a:off x="5498344" y="2044019"/>
            <a:ext cx="4762500" cy="3458983"/>
          </a:xfrm>
          <a:prstGeom prst="rect">
            <a:avLst/>
          </a:prstGeom>
        </p:spPr>
      </p:pic>
    </p:spTree>
    <p:extLst>
      <p:ext uri="{BB962C8B-B14F-4D97-AF65-F5344CB8AC3E}">
        <p14:creationId xmlns:p14="http://schemas.microsoft.com/office/powerpoint/2010/main" val="418917363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2D44B7-0A1A-44A1-BE90-3480F9EB524A}"/>
              </a:ext>
            </a:extLst>
          </p:cNvPr>
          <p:cNvSpPr>
            <a:spLocks noGrp="1"/>
          </p:cNvSpPr>
          <p:nvPr>
            <p:ph type="title"/>
          </p:nvPr>
        </p:nvSpPr>
        <p:spPr>
          <a:xfrm>
            <a:off x="568558" y="592099"/>
            <a:ext cx="10515600" cy="1120792"/>
          </a:xfrm>
        </p:spPr>
        <p:txBody>
          <a:bodyPr>
            <a:noAutofit/>
          </a:bodyPr>
          <a:lstStyle/>
          <a:p>
            <a:pPr algn="ctr"/>
            <a:r>
              <a:rPr lang="en-US" sz="4000" dirty="0" smtClean="0">
                <a:latin typeface="Berlin Sans FB" panose="020E0602020502020306" pitchFamily="34" charset="0"/>
              </a:rPr>
              <a:t>Hand Tools</a:t>
            </a:r>
            <a:endParaRPr lang="en-US" sz="4000" dirty="0">
              <a:latin typeface="Berlin Sans FB" panose="020E0602020502020306" pitchFamily="34" charset="0"/>
            </a:endParaRPr>
          </a:p>
        </p:txBody>
      </p:sp>
      <p:sp>
        <p:nvSpPr>
          <p:cNvPr id="3" name="Title 1">
            <a:extLst>
              <a:ext uri="{FF2B5EF4-FFF2-40B4-BE49-F238E27FC236}">
                <a16:creationId xmlns:a16="http://schemas.microsoft.com/office/drawing/2014/main" xmlns="" id="{3E2D44B7-0A1A-44A1-BE90-3480F9EB524A}"/>
              </a:ext>
            </a:extLst>
          </p:cNvPr>
          <p:cNvSpPr txBox="1">
            <a:spLocks/>
          </p:cNvSpPr>
          <p:nvPr/>
        </p:nvSpPr>
        <p:spPr>
          <a:xfrm>
            <a:off x="568558" y="1712891"/>
            <a:ext cx="4106473" cy="41212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Berlin Sans FB" panose="020E0602020502020306" pitchFamily="34" charset="0"/>
              </a:rPr>
              <a:t>Wire Stripper </a:t>
            </a:r>
            <a:r>
              <a:rPr lang="en-US" sz="4000" dirty="0" smtClean="0">
                <a:latin typeface="Berlin Sans FB" panose="020E0602020502020306" pitchFamily="34" charset="0"/>
              </a:rPr>
              <a:t>– </a:t>
            </a:r>
            <a:r>
              <a:rPr lang="en-US" sz="4000" dirty="0">
                <a:latin typeface="Berlin Sans FB" panose="020E0602020502020306" pitchFamily="34" charset="0"/>
              </a:rPr>
              <a:t>is a small, hand-held device used to strip the electrical insulation from electric wires.</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4680" t="23098" r="4429" b="18310"/>
          <a:stretch/>
        </p:blipFill>
        <p:spPr>
          <a:xfrm>
            <a:off x="5136394" y="1712891"/>
            <a:ext cx="5486400" cy="3536688"/>
          </a:xfrm>
          <a:prstGeom prst="rect">
            <a:avLst/>
          </a:prstGeom>
        </p:spPr>
      </p:pic>
    </p:spTree>
    <p:extLst>
      <p:ext uri="{BB962C8B-B14F-4D97-AF65-F5344CB8AC3E}">
        <p14:creationId xmlns:p14="http://schemas.microsoft.com/office/powerpoint/2010/main" val="106746597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2D44B7-0A1A-44A1-BE90-3480F9EB524A}"/>
              </a:ext>
            </a:extLst>
          </p:cNvPr>
          <p:cNvSpPr>
            <a:spLocks noGrp="1"/>
          </p:cNvSpPr>
          <p:nvPr>
            <p:ph type="title"/>
          </p:nvPr>
        </p:nvSpPr>
        <p:spPr>
          <a:xfrm>
            <a:off x="568558" y="592099"/>
            <a:ext cx="10515600" cy="1120792"/>
          </a:xfrm>
        </p:spPr>
        <p:txBody>
          <a:bodyPr>
            <a:noAutofit/>
          </a:bodyPr>
          <a:lstStyle/>
          <a:p>
            <a:pPr algn="ctr"/>
            <a:r>
              <a:rPr lang="en-US" sz="4000" dirty="0" smtClean="0">
                <a:latin typeface="Berlin Sans FB" panose="020E0602020502020306" pitchFamily="34" charset="0"/>
              </a:rPr>
              <a:t>Hand Tools</a:t>
            </a:r>
            <a:endParaRPr lang="en-US" sz="4000" dirty="0">
              <a:latin typeface="Berlin Sans FB" panose="020E0602020502020306" pitchFamily="34" charset="0"/>
            </a:endParaRPr>
          </a:p>
        </p:txBody>
      </p:sp>
      <p:sp>
        <p:nvSpPr>
          <p:cNvPr id="3" name="Title 1">
            <a:extLst>
              <a:ext uri="{FF2B5EF4-FFF2-40B4-BE49-F238E27FC236}">
                <a16:creationId xmlns:a16="http://schemas.microsoft.com/office/drawing/2014/main" xmlns="" id="{3E2D44B7-0A1A-44A1-BE90-3480F9EB524A}"/>
              </a:ext>
            </a:extLst>
          </p:cNvPr>
          <p:cNvSpPr txBox="1">
            <a:spLocks/>
          </p:cNvSpPr>
          <p:nvPr/>
        </p:nvSpPr>
        <p:spPr>
          <a:xfrm>
            <a:off x="568558" y="1712891"/>
            <a:ext cx="4106473" cy="412123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Berlin Sans FB" panose="020E0602020502020306" pitchFamily="34" charset="0"/>
              </a:rPr>
              <a:t>Impact Tool – is a hand tool used to connect telecommunications and network wires to a patch panel, punch down block, keystone module, or surface mount box.</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8060" t="16714" r="9687" b="16056"/>
          <a:stretch/>
        </p:blipFill>
        <p:spPr>
          <a:xfrm>
            <a:off x="5316698" y="1712891"/>
            <a:ext cx="4572000" cy="3736926"/>
          </a:xfrm>
          <a:prstGeom prst="rect">
            <a:avLst/>
          </a:prstGeom>
        </p:spPr>
      </p:pic>
    </p:spTree>
    <p:extLst>
      <p:ext uri="{BB962C8B-B14F-4D97-AF65-F5344CB8AC3E}">
        <p14:creationId xmlns:p14="http://schemas.microsoft.com/office/powerpoint/2010/main" val="193789741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2D44B7-0A1A-44A1-BE90-3480F9EB524A}"/>
              </a:ext>
            </a:extLst>
          </p:cNvPr>
          <p:cNvSpPr>
            <a:spLocks noGrp="1"/>
          </p:cNvSpPr>
          <p:nvPr>
            <p:ph type="title"/>
          </p:nvPr>
        </p:nvSpPr>
        <p:spPr>
          <a:xfrm>
            <a:off x="568558" y="592099"/>
            <a:ext cx="10515600" cy="1120792"/>
          </a:xfrm>
        </p:spPr>
        <p:txBody>
          <a:bodyPr>
            <a:noAutofit/>
          </a:bodyPr>
          <a:lstStyle/>
          <a:p>
            <a:pPr algn="ctr"/>
            <a:r>
              <a:rPr lang="en-US" sz="4000" dirty="0" smtClean="0">
                <a:latin typeface="Berlin Sans FB" panose="020E0602020502020306" pitchFamily="34" charset="0"/>
              </a:rPr>
              <a:t>Hand Tools</a:t>
            </a:r>
            <a:endParaRPr lang="en-US" sz="4000" dirty="0">
              <a:latin typeface="Berlin Sans FB" panose="020E0602020502020306" pitchFamily="34" charset="0"/>
            </a:endParaRPr>
          </a:p>
        </p:txBody>
      </p:sp>
      <p:sp>
        <p:nvSpPr>
          <p:cNvPr id="3" name="Title 1">
            <a:extLst>
              <a:ext uri="{FF2B5EF4-FFF2-40B4-BE49-F238E27FC236}">
                <a16:creationId xmlns:a16="http://schemas.microsoft.com/office/drawing/2014/main" xmlns="" id="{3E2D44B7-0A1A-44A1-BE90-3480F9EB524A}"/>
              </a:ext>
            </a:extLst>
          </p:cNvPr>
          <p:cNvSpPr txBox="1">
            <a:spLocks/>
          </p:cNvSpPr>
          <p:nvPr/>
        </p:nvSpPr>
        <p:spPr>
          <a:xfrm>
            <a:off x="568558" y="1712891"/>
            <a:ext cx="4106473" cy="41212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smtClean="0">
                <a:latin typeface="Berlin Sans FB" panose="020E0602020502020306" pitchFamily="34" charset="0"/>
              </a:rPr>
              <a:t>Diagonal Cutting Pliers– </a:t>
            </a:r>
            <a:r>
              <a:rPr lang="en-US" sz="4000" dirty="0">
                <a:latin typeface="Berlin Sans FB" panose="020E0602020502020306" pitchFamily="34" charset="0"/>
              </a:rPr>
              <a:t>are pliers intended for the cutting of </a:t>
            </a:r>
            <a:r>
              <a:rPr lang="en-US" sz="4000" dirty="0" smtClean="0">
                <a:latin typeface="Berlin Sans FB" panose="020E0602020502020306" pitchFamily="34" charset="0"/>
              </a:rPr>
              <a:t>wire.</a:t>
            </a:r>
            <a:endParaRPr lang="en-US" sz="4000" dirty="0">
              <a:latin typeface="Berlin Sans FB" panose="020E0602020502020306"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6358" y="1712891"/>
            <a:ext cx="4572000" cy="4572000"/>
          </a:xfrm>
          <a:prstGeom prst="rect">
            <a:avLst/>
          </a:prstGeom>
        </p:spPr>
      </p:pic>
    </p:spTree>
    <p:extLst>
      <p:ext uri="{BB962C8B-B14F-4D97-AF65-F5344CB8AC3E}">
        <p14:creationId xmlns:p14="http://schemas.microsoft.com/office/powerpoint/2010/main" val="254929875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2D44B7-0A1A-44A1-BE90-3480F9EB524A}"/>
              </a:ext>
            </a:extLst>
          </p:cNvPr>
          <p:cNvSpPr>
            <a:spLocks noGrp="1"/>
          </p:cNvSpPr>
          <p:nvPr>
            <p:ph type="title"/>
          </p:nvPr>
        </p:nvSpPr>
        <p:spPr>
          <a:xfrm>
            <a:off x="311155" y="421618"/>
            <a:ext cx="5023765" cy="1045529"/>
          </a:xfrm>
        </p:spPr>
        <p:txBody>
          <a:bodyPr>
            <a:normAutofit/>
          </a:bodyPr>
          <a:lstStyle/>
          <a:p>
            <a:pPr algn="ctr"/>
            <a:r>
              <a:rPr lang="en-US" sz="5400" dirty="0" smtClean="0">
                <a:latin typeface="Berlin Sans FB" panose="020E0602020502020306" pitchFamily="34" charset="0"/>
              </a:rPr>
              <a:t>Which is Which….</a:t>
            </a:r>
            <a:endParaRPr lang="en-US" sz="5400" dirty="0">
              <a:latin typeface="Berlin Sans FB" panose="020E0602020502020306"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9826" y="1467147"/>
            <a:ext cx="1378293" cy="1807252"/>
          </a:xfrm>
          <a:prstGeom prst="rect">
            <a:avLst/>
          </a:prstGeom>
          <a:ln>
            <a:solidFill>
              <a:schemeClr val="tx1"/>
            </a:solidFill>
          </a:ln>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9611" y="1467147"/>
            <a:ext cx="1807252" cy="1807252"/>
          </a:xfrm>
          <a:prstGeom prst="rect">
            <a:avLst/>
          </a:prstGeom>
          <a:ln>
            <a:solidFill>
              <a:schemeClr val="tx1"/>
            </a:solidFill>
          </a:ln>
        </p:spPr>
      </p:pic>
      <p:pic>
        <p:nvPicPr>
          <p:cNvPr id="6" name="Picture 5"/>
          <p:cNvPicPr>
            <a:picLocks noChangeAspect="1"/>
          </p:cNvPicPr>
          <p:nvPr/>
        </p:nvPicPr>
        <p:blipFill rotWithShape="1">
          <a:blip r:embed="rId4" cstate="print">
            <a:extLst>
              <a:ext uri="{28A0092B-C50C-407E-A947-70E740481C1C}">
                <a14:useLocalDpi xmlns:a14="http://schemas.microsoft.com/office/drawing/2010/main" val="0"/>
              </a:ext>
            </a:extLst>
          </a:blip>
          <a:srcRect l="35160" t="7660" r="18649"/>
          <a:stretch/>
        </p:blipFill>
        <p:spPr>
          <a:xfrm>
            <a:off x="583600" y="1467147"/>
            <a:ext cx="1446494" cy="1807252"/>
          </a:xfrm>
          <a:prstGeom prst="rect">
            <a:avLst/>
          </a:prstGeom>
          <a:ln>
            <a:solidFill>
              <a:schemeClr val="tx1"/>
            </a:solidFill>
          </a:ln>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73776" y="1467147"/>
            <a:ext cx="1793313" cy="1793313"/>
          </a:xfrm>
          <a:prstGeom prst="rect">
            <a:avLst/>
          </a:prstGeom>
          <a:ln>
            <a:solidFill>
              <a:schemeClr val="tx1"/>
            </a:solidFill>
          </a:ln>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9864" y="4121313"/>
            <a:ext cx="1773966" cy="1813920"/>
          </a:xfrm>
          <a:prstGeom prst="rect">
            <a:avLst/>
          </a:prstGeom>
          <a:ln>
            <a:solidFill>
              <a:schemeClr val="tx1"/>
            </a:solidFill>
          </a:ln>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23038" y="4121313"/>
            <a:ext cx="1813919" cy="1813919"/>
          </a:xfrm>
          <a:prstGeom prst="rect">
            <a:avLst/>
          </a:prstGeom>
          <a:ln>
            <a:solidFill>
              <a:schemeClr val="tx1"/>
            </a:solidFill>
          </a:ln>
        </p:spPr>
      </p:pic>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99611" y="4122127"/>
            <a:ext cx="2335060" cy="1813105"/>
          </a:xfrm>
          <a:prstGeom prst="rect">
            <a:avLst/>
          </a:prstGeom>
          <a:ln>
            <a:solidFill>
              <a:schemeClr val="tx1"/>
            </a:solidFill>
          </a:ln>
        </p:spPr>
      </p:pic>
      <p:pic>
        <p:nvPicPr>
          <p:cNvPr id="11" name="Picture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561232" y="4121313"/>
            <a:ext cx="1805857" cy="1813919"/>
          </a:xfrm>
          <a:prstGeom prst="rect">
            <a:avLst/>
          </a:prstGeom>
          <a:ln>
            <a:solidFill>
              <a:schemeClr val="tx1"/>
            </a:solidFill>
          </a:ln>
        </p:spPr>
      </p:pic>
      <p:sp>
        <p:nvSpPr>
          <p:cNvPr id="12" name="TextBox 11"/>
          <p:cNvSpPr txBox="1"/>
          <p:nvPr/>
        </p:nvSpPr>
        <p:spPr>
          <a:xfrm>
            <a:off x="782594" y="3402228"/>
            <a:ext cx="963827" cy="523220"/>
          </a:xfrm>
          <a:prstGeom prst="rect">
            <a:avLst/>
          </a:prstGeom>
          <a:noFill/>
          <a:ln w="57150">
            <a:solidFill>
              <a:schemeClr val="tx1"/>
            </a:solidFill>
          </a:ln>
        </p:spPr>
        <p:txBody>
          <a:bodyPr wrap="square" rtlCol="0">
            <a:spAutoFit/>
          </a:bodyPr>
          <a:lstStyle/>
          <a:p>
            <a:pPr algn="ctr"/>
            <a:r>
              <a:rPr lang="en-US" sz="2800" dirty="0" smtClean="0"/>
              <a:t>A</a:t>
            </a:r>
            <a:endParaRPr lang="en-PH" sz="2800" dirty="0"/>
          </a:p>
        </p:txBody>
      </p:sp>
      <p:sp>
        <p:nvSpPr>
          <p:cNvPr id="13" name="TextBox 12"/>
          <p:cNvSpPr txBox="1"/>
          <p:nvPr/>
        </p:nvSpPr>
        <p:spPr>
          <a:xfrm>
            <a:off x="3557058" y="3385753"/>
            <a:ext cx="963827" cy="523220"/>
          </a:xfrm>
          <a:prstGeom prst="rect">
            <a:avLst/>
          </a:prstGeom>
          <a:noFill/>
          <a:ln w="57150">
            <a:solidFill>
              <a:schemeClr val="tx1"/>
            </a:solidFill>
          </a:ln>
        </p:spPr>
        <p:txBody>
          <a:bodyPr wrap="square" rtlCol="0">
            <a:spAutoFit/>
          </a:bodyPr>
          <a:lstStyle/>
          <a:p>
            <a:pPr algn="ctr"/>
            <a:r>
              <a:rPr lang="en-US" sz="2800" dirty="0" smtClean="0"/>
              <a:t>B</a:t>
            </a:r>
            <a:endParaRPr lang="en-PH" sz="2800" dirty="0"/>
          </a:p>
        </p:txBody>
      </p:sp>
      <p:sp>
        <p:nvSpPr>
          <p:cNvPr id="14" name="TextBox 13"/>
          <p:cNvSpPr txBox="1"/>
          <p:nvPr/>
        </p:nvSpPr>
        <p:spPr>
          <a:xfrm>
            <a:off x="5921323" y="3402228"/>
            <a:ext cx="963827" cy="523220"/>
          </a:xfrm>
          <a:prstGeom prst="rect">
            <a:avLst/>
          </a:prstGeom>
          <a:noFill/>
          <a:ln w="57150">
            <a:solidFill>
              <a:schemeClr val="tx1"/>
            </a:solidFill>
          </a:ln>
        </p:spPr>
        <p:txBody>
          <a:bodyPr wrap="square" rtlCol="0">
            <a:spAutoFit/>
          </a:bodyPr>
          <a:lstStyle/>
          <a:p>
            <a:pPr algn="ctr"/>
            <a:r>
              <a:rPr lang="en-US" sz="2800" dirty="0" smtClean="0"/>
              <a:t>C</a:t>
            </a:r>
            <a:endParaRPr lang="en-PH" sz="2800" dirty="0"/>
          </a:p>
        </p:txBody>
      </p:sp>
      <p:sp>
        <p:nvSpPr>
          <p:cNvPr id="15" name="TextBox 14"/>
          <p:cNvSpPr txBox="1"/>
          <p:nvPr/>
        </p:nvSpPr>
        <p:spPr>
          <a:xfrm>
            <a:off x="8982246" y="3402228"/>
            <a:ext cx="963827" cy="523220"/>
          </a:xfrm>
          <a:prstGeom prst="rect">
            <a:avLst/>
          </a:prstGeom>
          <a:noFill/>
          <a:ln w="57150">
            <a:solidFill>
              <a:schemeClr val="tx1"/>
            </a:solidFill>
          </a:ln>
        </p:spPr>
        <p:txBody>
          <a:bodyPr wrap="square" rtlCol="0">
            <a:spAutoFit/>
          </a:bodyPr>
          <a:lstStyle/>
          <a:p>
            <a:pPr algn="ctr"/>
            <a:r>
              <a:rPr lang="en-US" sz="2800" dirty="0" smtClean="0"/>
              <a:t>D</a:t>
            </a:r>
            <a:endParaRPr lang="en-PH" sz="2800" dirty="0"/>
          </a:p>
        </p:txBody>
      </p:sp>
      <p:sp>
        <p:nvSpPr>
          <p:cNvPr id="16" name="TextBox 15"/>
          <p:cNvSpPr txBox="1"/>
          <p:nvPr/>
        </p:nvSpPr>
        <p:spPr>
          <a:xfrm>
            <a:off x="782594" y="6056394"/>
            <a:ext cx="963827" cy="523220"/>
          </a:xfrm>
          <a:prstGeom prst="rect">
            <a:avLst/>
          </a:prstGeom>
          <a:noFill/>
          <a:ln w="57150">
            <a:solidFill>
              <a:schemeClr val="tx1"/>
            </a:solidFill>
          </a:ln>
        </p:spPr>
        <p:txBody>
          <a:bodyPr wrap="square" rtlCol="0">
            <a:spAutoFit/>
          </a:bodyPr>
          <a:lstStyle/>
          <a:p>
            <a:pPr algn="ctr"/>
            <a:r>
              <a:rPr lang="en-US" sz="2800" dirty="0" smtClean="0"/>
              <a:t>1</a:t>
            </a:r>
            <a:endParaRPr lang="en-PH" sz="2800" dirty="0"/>
          </a:p>
        </p:txBody>
      </p:sp>
      <p:sp>
        <p:nvSpPr>
          <p:cNvPr id="17" name="TextBox 16"/>
          <p:cNvSpPr txBox="1"/>
          <p:nvPr/>
        </p:nvSpPr>
        <p:spPr>
          <a:xfrm>
            <a:off x="3248082" y="6095594"/>
            <a:ext cx="963827" cy="523220"/>
          </a:xfrm>
          <a:prstGeom prst="rect">
            <a:avLst/>
          </a:prstGeom>
          <a:noFill/>
          <a:ln w="57150">
            <a:solidFill>
              <a:schemeClr val="tx1"/>
            </a:solidFill>
          </a:ln>
        </p:spPr>
        <p:txBody>
          <a:bodyPr wrap="square" rtlCol="0">
            <a:spAutoFit/>
          </a:bodyPr>
          <a:lstStyle/>
          <a:p>
            <a:pPr algn="ctr"/>
            <a:r>
              <a:rPr lang="en-US" sz="2800" dirty="0" smtClean="0"/>
              <a:t>2</a:t>
            </a:r>
            <a:endParaRPr lang="en-PH" sz="2800" dirty="0"/>
          </a:p>
        </p:txBody>
      </p:sp>
      <p:sp>
        <p:nvSpPr>
          <p:cNvPr id="18" name="TextBox 17"/>
          <p:cNvSpPr txBox="1"/>
          <p:nvPr/>
        </p:nvSpPr>
        <p:spPr>
          <a:xfrm>
            <a:off x="6185227" y="6080077"/>
            <a:ext cx="963827" cy="523220"/>
          </a:xfrm>
          <a:prstGeom prst="rect">
            <a:avLst/>
          </a:prstGeom>
          <a:noFill/>
          <a:ln w="57150">
            <a:solidFill>
              <a:schemeClr val="tx1"/>
            </a:solidFill>
          </a:ln>
        </p:spPr>
        <p:txBody>
          <a:bodyPr wrap="square" rtlCol="0">
            <a:spAutoFit/>
          </a:bodyPr>
          <a:lstStyle/>
          <a:p>
            <a:pPr algn="ctr"/>
            <a:r>
              <a:rPr lang="en-US" sz="2800" dirty="0" smtClean="0"/>
              <a:t>3</a:t>
            </a:r>
            <a:endParaRPr lang="en-PH" sz="2800" dirty="0"/>
          </a:p>
        </p:txBody>
      </p:sp>
      <p:sp>
        <p:nvSpPr>
          <p:cNvPr id="19" name="TextBox 18"/>
          <p:cNvSpPr txBox="1"/>
          <p:nvPr/>
        </p:nvSpPr>
        <p:spPr>
          <a:xfrm>
            <a:off x="9122372" y="6054946"/>
            <a:ext cx="963827" cy="523220"/>
          </a:xfrm>
          <a:prstGeom prst="rect">
            <a:avLst/>
          </a:prstGeom>
          <a:noFill/>
          <a:ln w="57150">
            <a:solidFill>
              <a:schemeClr val="tx1"/>
            </a:solidFill>
          </a:ln>
        </p:spPr>
        <p:txBody>
          <a:bodyPr wrap="square" rtlCol="0">
            <a:spAutoFit/>
          </a:bodyPr>
          <a:lstStyle/>
          <a:p>
            <a:pPr algn="ctr"/>
            <a:r>
              <a:rPr lang="en-US" sz="2800" dirty="0" smtClean="0"/>
              <a:t>4</a:t>
            </a:r>
            <a:endParaRPr lang="en-PH" sz="2800" dirty="0"/>
          </a:p>
        </p:txBody>
      </p:sp>
    </p:spTree>
    <p:extLst>
      <p:ext uri="{BB962C8B-B14F-4D97-AF65-F5344CB8AC3E}">
        <p14:creationId xmlns:p14="http://schemas.microsoft.com/office/powerpoint/2010/main" val="224704831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2D44B7-0A1A-44A1-BE90-3480F9EB524A}"/>
              </a:ext>
            </a:extLst>
          </p:cNvPr>
          <p:cNvSpPr>
            <a:spLocks noGrp="1"/>
          </p:cNvSpPr>
          <p:nvPr>
            <p:ph type="title"/>
          </p:nvPr>
        </p:nvSpPr>
        <p:spPr>
          <a:xfrm>
            <a:off x="568558" y="592099"/>
            <a:ext cx="10515600" cy="1120792"/>
          </a:xfrm>
        </p:spPr>
        <p:txBody>
          <a:bodyPr>
            <a:noAutofit/>
          </a:bodyPr>
          <a:lstStyle/>
          <a:p>
            <a:pPr algn="ctr"/>
            <a:r>
              <a:rPr lang="en-US" sz="4000" dirty="0" smtClean="0">
                <a:latin typeface="Berlin Sans FB" panose="020E0602020502020306" pitchFamily="34" charset="0"/>
              </a:rPr>
              <a:t>Hand Tools</a:t>
            </a:r>
            <a:endParaRPr lang="en-US" sz="4000" dirty="0">
              <a:latin typeface="Berlin Sans FB" panose="020E0602020502020306" pitchFamily="34" charset="0"/>
            </a:endParaRPr>
          </a:p>
        </p:txBody>
      </p:sp>
      <p:sp>
        <p:nvSpPr>
          <p:cNvPr id="3" name="Title 1">
            <a:extLst>
              <a:ext uri="{FF2B5EF4-FFF2-40B4-BE49-F238E27FC236}">
                <a16:creationId xmlns:a16="http://schemas.microsoft.com/office/drawing/2014/main" xmlns="" id="{3E2D44B7-0A1A-44A1-BE90-3480F9EB524A}"/>
              </a:ext>
            </a:extLst>
          </p:cNvPr>
          <p:cNvSpPr txBox="1">
            <a:spLocks/>
          </p:cNvSpPr>
          <p:nvPr/>
        </p:nvSpPr>
        <p:spPr>
          <a:xfrm>
            <a:off x="568558" y="1712891"/>
            <a:ext cx="4106473" cy="41212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Berlin Sans FB" panose="020E0602020502020306" pitchFamily="34" charset="0"/>
              </a:rPr>
              <a:t>Tweezers – Used to manipulate small parts.</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19305" b="13317"/>
          <a:stretch/>
        </p:blipFill>
        <p:spPr>
          <a:xfrm>
            <a:off x="5698369" y="1712891"/>
            <a:ext cx="4362450" cy="3812148"/>
          </a:xfrm>
          <a:prstGeom prst="rect">
            <a:avLst/>
          </a:prstGeom>
        </p:spPr>
      </p:pic>
    </p:spTree>
    <p:extLst>
      <p:ext uri="{BB962C8B-B14F-4D97-AF65-F5344CB8AC3E}">
        <p14:creationId xmlns:p14="http://schemas.microsoft.com/office/powerpoint/2010/main" val="29416661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2D44B7-0A1A-44A1-BE90-3480F9EB524A}"/>
              </a:ext>
            </a:extLst>
          </p:cNvPr>
          <p:cNvSpPr>
            <a:spLocks noGrp="1"/>
          </p:cNvSpPr>
          <p:nvPr>
            <p:ph type="title"/>
          </p:nvPr>
        </p:nvSpPr>
        <p:spPr>
          <a:xfrm>
            <a:off x="568558" y="592099"/>
            <a:ext cx="10515600" cy="1120792"/>
          </a:xfrm>
        </p:spPr>
        <p:txBody>
          <a:bodyPr>
            <a:noAutofit/>
          </a:bodyPr>
          <a:lstStyle/>
          <a:p>
            <a:pPr algn="ctr"/>
            <a:r>
              <a:rPr lang="en-US" sz="4000" dirty="0" smtClean="0">
                <a:latin typeface="Berlin Sans FB" panose="020E0602020502020306" pitchFamily="34" charset="0"/>
              </a:rPr>
              <a:t>Hand Tools</a:t>
            </a:r>
            <a:endParaRPr lang="en-US" sz="4000" dirty="0">
              <a:latin typeface="Berlin Sans FB" panose="020E0602020502020306" pitchFamily="34" charset="0"/>
            </a:endParaRPr>
          </a:p>
        </p:txBody>
      </p:sp>
      <p:sp>
        <p:nvSpPr>
          <p:cNvPr id="3" name="Title 1">
            <a:extLst>
              <a:ext uri="{FF2B5EF4-FFF2-40B4-BE49-F238E27FC236}">
                <a16:creationId xmlns:a16="http://schemas.microsoft.com/office/drawing/2014/main" xmlns="" id="{3E2D44B7-0A1A-44A1-BE90-3480F9EB524A}"/>
              </a:ext>
            </a:extLst>
          </p:cNvPr>
          <p:cNvSpPr txBox="1">
            <a:spLocks/>
          </p:cNvSpPr>
          <p:nvPr/>
        </p:nvSpPr>
        <p:spPr>
          <a:xfrm>
            <a:off x="568558" y="1712891"/>
            <a:ext cx="4106473" cy="41212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Berlin Sans FB" panose="020E0602020502020306" pitchFamily="34" charset="0"/>
              </a:rPr>
              <a:t>Part Retriever – Used to retrieve parts from location that is too small for your hand to fit.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1918" y="1712891"/>
            <a:ext cx="5029200" cy="3118107"/>
          </a:xfrm>
          <a:prstGeom prst="rect">
            <a:avLst/>
          </a:prstGeom>
        </p:spPr>
      </p:pic>
    </p:spTree>
    <p:extLst>
      <p:ext uri="{BB962C8B-B14F-4D97-AF65-F5344CB8AC3E}">
        <p14:creationId xmlns:p14="http://schemas.microsoft.com/office/powerpoint/2010/main" val="427614559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2D44B7-0A1A-44A1-BE90-3480F9EB524A}"/>
              </a:ext>
            </a:extLst>
          </p:cNvPr>
          <p:cNvSpPr>
            <a:spLocks noGrp="1"/>
          </p:cNvSpPr>
          <p:nvPr>
            <p:ph type="title"/>
          </p:nvPr>
        </p:nvSpPr>
        <p:spPr>
          <a:xfrm>
            <a:off x="568558" y="592099"/>
            <a:ext cx="10515600" cy="1120792"/>
          </a:xfrm>
        </p:spPr>
        <p:txBody>
          <a:bodyPr>
            <a:noAutofit/>
          </a:bodyPr>
          <a:lstStyle/>
          <a:p>
            <a:pPr algn="ctr"/>
            <a:r>
              <a:rPr lang="en-US" sz="4000" dirty="0" smtClean="0">
                <a:latin typeface="Berlin Sans FB" panose="020E0602020502020306" pitchFamily="34" charset="0"/>
              </a:rPr>
              <a:t>Hand Tools</a:t>
            </a:r>
            <a:endParaRPr lang="en-US" sz="4000" dirty="0">
              <a:latin typeface="Berlin Sans FB" panose="020E0602020502020306" pitchFamily="34" charset="0"/>
            </a:endParaRPr>
          </a:p>
        </p:txBody>
      </p:sp>
      <p:sp>
        <p:nvSpPr>
          <p:cNvPr id="3" name="Title 1">
            <a:extLst>
              <a:ext uri="{FF2B5EF4-FFF2-40B4-BE49-F238E27FC236}">
                <a16:creationId xmlns:a16="http://schemas.microsoft.com/office/drawing/2014/main" xmlns="" id="{3E2D44B7-0A1A-44A1-BE90-3480F9EB524A}"/>
              </a:ext>
            </a:extLst>
          </p:cNvPr>
          <p:cNvSpPr txBox="1">
            <a:spLocks/>
          </p:cNvSpPr>
          <p:nvPr/>
        </p:nvSpPr>
        <p:spPr>
          <a:xfrm>
            <a:off x="568558" y="1712891"/>
            <a:ext cx="4106473" cy="41212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Berlin Sans FB" panose="020E0602020502020306" pitchFamily="34" charset="0"/>
              </a:rPr>
              <a:t>Flashlight – Used to light up areas that you cannot see well.</a:t>
            </a:r>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t="23286" b="23568"/>
          <a:stretch/>
        </p:blipFill>
        <p:spPr>
          <a:xfrm>
            <a:off x="5593594" y="1712891"/>
            <a:ext cx="4572000" cy="2429821"/>
          </a:xfrm>
          <a:prstGeom prst="rect">
            <a:avLst/>
          </a:prstGeom>
        </p:spPr>
      </p:pic>
    </p:spTree>
    <p:extLst>
      <p:ext uri="{BB962C8B-B14F-4D97-AF65-F5344CB8AC3E}">
        <p14:creationId xmlns:p14="http://schemas.microsoft.com/office/powerpoint/2010/main" val="278307818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2D44B7-0A1A-44A1-BE90-3480F9EB524A}"/>
              </a:ext>
            </a:extLst>
          </p:cNvPr>
          <p:cNvSpPr>
            <a:spLocks noGrp="1"/>
          </p:cNvSpPr>
          <p:nvPr>
            <p:ph type="title"/>
          </p:nvPr>
        </p:nvSpPr>
        <p:spPr>
          <a:xfrm>
            <a:off x="568558" y="592099"/>
            <a:ext cx="10515600" cy="1120792"/>
          </a:xfrm>
        </p:spPr>
        <p:txBody>
          <a:bodyPr>
            <a:noAutofit/>
          </a:bodyPr>
          <a:lstStyle/>
          <a:p>
            <a:pPr algn="ctr"/>
            <a:r>
              <a:rPr lang="en-US" sz="4000" dirty="0" smtClean="0">
                <a:latin typeface="Berlin Sans FB" panose="020E0602020502020306" pitchFamily="34" charset="0"/>
              </a:rPr>
              <a:t>Cleaning Tools</a:t>
            </a:r>
            <a:endParaRPr lang="en-US" sz="4000" dirty="0">
              <a:latin typeface="Berlin Sans FB" panose="020E0602020502020306" pitchFamily="34" charset="0"/>
            </a:endParaRPr>
          </a:p>
        </p:txBody>
      </p:sp>
      <p:sp>
        <p:nvSpPr>
          <p:cNvPr id="3" name="Title 1">
            <a:extLst>
              <a:ext uri="{FF2B5EF4-FFF2-40B4-BE49-F238E27FC236}">
                <a16:creationId xmlns:a16="http://schemas.microsoft.com/office/drawing/2014/main" xmlns="" id="{3E2D44B7-0A1A-44A1-BE90-3480F9EB524A}"/>
              </a:ext>
            </a:extLst>
          </p:cNvPr>
          <p:cNvSpPr txBox="1">
            <a:spLocks/>
          </p:cNvSpPr>
          <p:nvPr/>
        </p:nvSpPr>
        <p:spPr>
          <a:xfrm>
            <a:off x="568558" y="1712892"/>
            <a:ext cx="10515600" cy="37992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Berlin Sans FB" panose="020E0602020502020306" pitchFamily="34" charset="0"/>
              </a:rPr>
              <a:t>Cleaning Tools</a:t>
            </a:r>
          </a:p>
          <a:p>
            <a:r>
              <a:rPr lang="en-US" sz="4000" dirty="0">
                <a:latin typeface="Berlin Sans FB" panose="020E0602020502020306" pitchFamily="34" charset="0"/>
              </a:rPr>
              <a:t>Having the appropriate cleaning tools is essential when maintaining or repairing computers. Using these tools ensures that computer components are not damaged during cleaning.</a:t>
            </a:r>
          </a:p>
        </p:txBody>
      </p:sp>
    </p:spTree>
    <p:extLst>
      <p:ext uri="{BB962C8B-B14F-4D97-AF65-F5344CB8AC3E}">
        <p14:creationId xmlns:p14="http://schemas.microsoft.com/office/powerpoint/2010/main" val="352655272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2D44B7-0A1A-44A1-BE90-3480F9EB524A}"/>
              </a:ext>
            </a:extLst>
          </p:cNvPr>
          <p:cNvSpPr>
            <a:spLocks noGrp="1"/>
          </p:cNvSpPr>
          <p:nvPr>
            <p:ph type="title"/>
          </p:nvPr>
        </p:nvSpPr>
        <p:spPr>
          <a:xfrm>
            <a:off x="568558" y="592099"/>
            <a:ext cx="10515600" cy="1120792"/>
          </a:xfrm>
        </p:spPr>
        <p:txBody>
          <a:bodyPr>
            <a:noAutofit/>
          </a:bodyPr>
          <a:lstStyle/>
          <a:p>
            <a:pPr algn="ctr"/>
            <a:r>
              <a:rPr lang="en-US" sz="4000" dirty="0" smtClean="0">
                <a:latin typeface="Berlin Sans FB" panose="020E0602020502020306" pitchFamily="34" charset="0"/>
              </a:rPr>
              <a:t>Cleaning Tools</a:t>
            </a:r>
            <a:endParaRPr lang="en-US" sz="4000" dirty="0">
              <a:latin typeface="Berlin Sans FB" panose="020E0602020502020306" pitchFamily="34" charset="0"/>
            </a:endParaRPr>
          </a:p>
        </p:txBody>
      </p:sp>
      <p:sp>
        <p:nvSpPr>
          <p:cNvPr id="3" name="Title 1">
            <a:extLst>
              <a:ext uri="{FF2B5EF4-FFF2-40B4-BE49-F238E27FC236}">
                <a16:creationId xmlns:a16="http://schemas.microsoft.com/office/drawing/2014/main" xmlns="" id="{3E2D44B7-0A1A-44A1-BE90-3480F9EB524A}"/>
              </a:ext>
            </a:extLst>
          </p:cNvPr>
          <p:cNvSpPr txBox="1">
            <a:spLocks/>
          </p:cNvSpPr>
          <p:nvPr/>
        </p:nvSpPr>
        <p:spPr>
          <a:xfrm>
            <a:off x="568558" y="1712891"/>
            <a:ext cx="4106473" cy="41212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Berlin Sans FB" panose="020E0602020502020306" pitchFamily="34" charset="0"/>
              </a:rPr>
              <a:t>Lint-free Cloth – Used to clean different computer components without scratching or leaving debris.</a:t>
            </a: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2321" t="18293" r="16017" b="28705"/>
          <a:stretch/>
        </p:blipFill>
        <p:spPr>
          <a:xfrm>
            <a:off x="6065948" y="2082732"/>
            <a:ext cx="4572000" cy="3381555"/>
          </a:xfrm>
          <a:prstGeom prst="rect">
            <a:avLst/>
          </a:prstGeom>
        </p:spPr>
      </p:pic>
    </p:spTree>
    <p:extLst>
      <p:ext uri="{BB962C8B-B14F-4D97-AF65-F5344CB8AC3E}">
        <p14:creationId xmlns:p14="http://schemas.microsoft.com/office/powerpoint/2010/main" val="365518316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2D44B7-0A1A-44A1-BE90-3480F9EB524A}"/>
              </a:ext>
            </a:extLst>
          </p:cNvPr>
          <p:cNvSpPr>
            <a:spLocks noGrp="1"/>
          </p:cNvSpPr>
          <p:nvPr>
            <p:ph type="title"/>
          </p:nvPr>
        </p:nvSpPr>
        <p:spPr>
          <a:xfrm>
            <a:off x="568558" y="592099"/>
            <a:ext cx="10515600" cy="1120792"/>
          </a:xfrm>
        </p:spPr>
        <p:txBody>
          <a:bodyPr>
            <a:noAutofit/>
          </a:bodyPr>
          <a:lstStyle/>
          <a:p>
            <a:pPr algn="ctr"/>
            <a:r>
              <a:rPr lang="en-US" sz="4000" dirty="0" smtClean="0">
                <a:latin typeface="Berlin Sans FB" panose="020E0602020502020306" pitchFamily="34" charset="0"/>
              </a:rPr>
              <a:t>Cleaning Tools</a:t>
            </a:r>
            <a:endParaRPr lang="en-US" sz="4000" dirty="0">
              <a:latin typeface="Berlin Sans FB" panose="020E0602020502020306" pitchFamily="34" charset="0"/>
            </a:endParaRPr>
          </a:p>
        </p:txBody>
      </p:sp>
      <p:sp>
        <p:nvSpPr>
          <p:cNvPr id="3" name="Title 1">
            <a:extLst>
              <a:ext uri="{FF2B5EF4-FFF2-40B4-BE49-F238E27FC236}">
                <a16:creationId xmlns:a16="http://schemas.microsoft.com/office/drawing/2014/main" xmlns="" id="{3E2D44B7-0A1A-44A1-BE90-3480F9EB524A}"/>
              </a:ext>
            </a:extLst>
          </p:cNvPr>
          <p:cNvSpPr txBox="1">
            <a:spLocks/>
          </p:cNvSpPr>
          <p:nvPr/>
        </p:nvSpPr>
        <p:spPr>
          <a:xfrm>
            <a:off x="568558" y="1712891"/>
            <a:ext cx="4106473" cy="4121239"/>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Berlin Sans FB" panose="020E0602020502020306" pitchFamily="34" charset="0"/>
              </a:rPr>
              <a:t>Compressed Air – Used to blow away dust and debris from different computer parts without touching the components.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0135" y="1712891"/>
            <a:ext cx="4572000" cy="4572000"/>
          </a:xfrm>
          <a:prstGeom prst="rect">
            <a:avLst/>
          </a:prstGeom>
        </p:spPr>
      </p:pic>
    </p:spTree>
    <p:extLst>
      <p:ext uri="{BB962C8B-B14F-4D97-AF65-F5344CB8AC3E}">
        <p14:creationId xmlns:p14="http://schemas.microsoft.com/office/powerpoint/2010/main" val="287827778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2D44B7-0A1A-44A1-BE90-3480F9EB524A}"/>
              </a:ext>
            </a:extLst>
          </p:cNvPr>
          <p:cNvSpPr>
            <a:spLocks noGrp="1"/>
          </p:cNvSpPr>
          <p:nvPr>
            <p:ph type="title"/>
          </p:nvPr>
        </p:nvSpPr>
        <p:spPr>
          <a:xfrm>
            <a:off x="568558" y="592099"/>
            <a:ext cx="10515600" cy="1120792"/>
          </a:xfrm>
        </p:spPr>
        <p:txBody>
          <a:bodyPr>
            <a:noAutofit/>
          </a:bodyPr>
          <a:lstStyle/>
          <a:p>
            <a:pPr algn="ctr"/>
            <a:r>
              <a:rPr lang="en-US" sz="4000" dirty="0" smtClean="0">
                <a:latin typeface="Berlin Sans FB" panose="020E0602020502020306" pitchFamily="34" charset="0"/>
              </a:rPr>
              <a:t>Cleaning Tools</a:t>
            </a:r>
            <a:endParaRPr lang="en-US" sz="4000" dirty="0">
              <a:latin typeface="Berlin Sans FB" panose="020E0602020502020306" pitchFamily="34" charset="0"/>
            </a:endParaRPr>
          </a:p>
        </p:txBody>
      </p:sp>
      <p:sp>
        <p:nvSpPr>
          <p:cNvPr id="3" name="Title 1">
            <a:extLst>
              <a:ext uri="{FF2B5EF4-FFF2-40B4-BE49-F238E27FC236}">
                <a16:creationId xmlns:a16="http://schemas.microsoft.com/office/drawing/2014/main" xmlns="" id="{3E2D44B7-0A1A-44A1-BE90-3480F9EB524A}"/>
              </a:ext>
            </a:extLst>
          </p:cNvPr>
          <p:cNvSpPr txBox="1">
            <a:spLocks/>
          </p:cNvSpPr>
          <p:nvPr/>
        </p:nvSpPr>
        <p:spPr>
          <a:xfrm>
            <a:off x="568558" y="1712891"/>
            <a:ext cx="4106473" cy="41212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Berlin Sans FB" panose="020E0602020502020306" pitchFamily="34" charset="0"/>
              </a:rPr>
              <a:t>Cable Ties – Used to bundle cables neatly inside and outside of a computer.</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6010" b="5164"/>
          <a:stretch/>
        </p:blipFill>
        <p:spPr>
          <a:xfrm>
            <a:off x="5593594" y="1712891"/>
            <a:ext cx="4572000" cy="4061132"/>
          </a:xfrm>
          <a:prstGeom prst="rect">
            <a:avLst/>
          </a:prstGeom>
        </p:spPr>
      </p:pic>
    </p:spTree>
    <p:extLst>
      <p:ext uri="{BB962C8B-B14F-4D97-AF65-F5344CB8AC3E}">
        <p14:creationId xmlns:p14="http://schemas.microsoft.com/office/powerpoint/2010/main" val="420977284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2D44B7-0A1A-44A1-BE90-3480F9EB524A}"/>
              </a:ext>
            </a:extLst>
          </p:cNvPr>
          <p:cNvSpPr>
            <a:spLocks noGrp="1"/>
          </p:cNvSpPr>
          <p:nvPr>
            <p:ph type="title"/>
          </p:nvPr>
        </p:nvSpPr>
        <p:spPr>
          <a:xfrm>
            <a:off x="568558" y="592099"/>
            <a:ext cx="10515600" cy="1120792"/>
          </a:xfrm>
        </p:spPr>
        <p:txBody>
          <a:bodyPr>
            <a:noAutofit/>
          </a:bodyPr>
          <a:lstStyle/>
          <a:p>
            <a:pPr algn="ctr"/>
            <a:r>
              <a:rPr lang="en-US" sz="4000" dirty="0" smtClean="0">
                <a:latin typeface="Berlin Sans FB" panose="020E0602020502020306" pitchFamily="34" charset="0"/>
              </a:rPr>
              <a:t>Cleaning Tools</a:t>
            </a:r>
            <a:endParaRPr lang="en-US" sz="4000" dirty="0">
              <a:latin typeface="Berlin Sans FB" panose="020E0602020502020306" pitchFamily="34" charset="0"/>
            </a:endParaRPr>
          </a:p>
        </p:txBody>
      </p:sp>
      <p:sp>
        <p:nvSpPr>
          <p:cNvPr id="3" name="Title 1">
            <a:extLst>
              <a:ext uri="{FF2B5EF4-FFF2-40B4-BE49-F238E27FC236}">
                <a16:creationId xmlns:a16="http://schemas.microsoft.com/office/drawing/2014/main" xmlns="" id="{3E2D44B7-0A1A-44A1-BE90-3480F9EB524A}"/>
              </a:ext>
            </a:extLst>
          </p:cNvPr>
          <p:cNvSpPr txBox="1">
            <a:spLocks/>
          </p:cNvSpPr>
          <p:nvPr/>
        </p:nvSpPr>
        <p:spPr>
          <a:xfrm>
            <a:off x="568558" y="1712891"/>
            <a:ext cx="4106473" cy="4121239"/>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Berlin Sans FB" panose="020E0602020502020306" pitchFamily="34" charset="0"/>
              </a:rPr>
              <a:t>Parts Organizer – Used to hold screw, jumpers, fasteners and other small parts and prevents them from getting mixed together.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6358" y="1487511"/>
            <a:ext cx="4572000" cy="4572000"/>
          </a:xfrm>
          <a:prstGeom prst="rect">
            <a:avLst/>
          </a:prstGeom>
        </p:spPr>
      </p:pic>
    </p:spTree>
    <p:extLst>
      <p:ext uri="{BB962C8B-B14F-4D97-AF65-F5344CB8AC3E}">
        <p14:creationId xmlns:p14="http://schemas.microsoft.com/office/powerpoint/2010/main" val="288608935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2D44B7-0A1A-44A1-BE90-3480F9EB524A}"/>
              </a:ext>
            </a:extLst>
          </p:cNvPr>
          <p:cNvSpPr>
            <a:spLocks noGrp="1"/>
          </p:cNvSpPr>
          <p:nvPr>
            <p:ph type="title"/>
          </p:nvPr>
        </p:nvSpPr>
        <p:spPr>
          <a:xfrm>
            <a:off x="568558" y="592099"/>
            <a:ext cx="10515600" cy="1120792"/>
          </a:xfrm>
        </p:spPr>
        <p:txBody>
          <a:bodyPr>
            <a:noAutofit/>
          </a:bodyPr>
          <a:lstStyle/>
          <a:p>
            <a:pPr algn="ctr"/>
            <a:r>
              <a:rPr lang="en-US" sz="4000" dirty="0" smtClean="0">
                <a:latin typeface="Berlin Sans FB" panose="020E0602020502020306" pitchFamily="34" charset="0"/>
              </a:rPr>
              <a:t>Diagnostic Tools</a:t>
            </a:r>
            <a:endParaRPr lang="en-US" sz="4000" dirty="0">
              <a:latin typeface="Berlin Sans FB" panose="020E0602020502020306" pitchFamily="34" charset="0"/>
            </a:endParaRPr>
          </a:p>
        </p:txBody>
      </p:sp>
      <p:sp>
        <p:nvSpPr>
          <p:cNvPr id="3" name="Title 1">
            <a:extLst>
              <a:ext uri="{FF2B5EF4-FFF2-40B4-BE49-F238E27FC236}">
                <a16:creationId xmlns:a16="http://schemas.microsoft.com/office/drawing/2014/main" xmlns="" id="{3E2D44B7-0A1A-44A1-BE90-3480F9EB524A}"/>
              </a:ext>
            </a:extLst>
          </p:cNvPr>
          <p:cNvSpPr txBox="1">
            <a:spLocks/>
          </p:cNvSpPr>
          <p:nvPr/>
        </p:nvSpPr>
        <p:spPr>
          <a:xfrm>
            <a:off x="568558" y="1712892"/>
            <a:ext cx="10515600" cy="37992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Berlin Sans FB" panose="020E0602020502020306" pitchFamily="34" charset="0"/>
              </a:rPr>
              <a:t>Diagnostic Tools</a:t>
            </a:r>
          </a:p>
          <a:p>
            <a:r>
              <a:rPr lang="en-US" sz="4000" dirty="0">
                <a:latin typeface="Berlin Sans FB" panose="020E0602020502020306" pitchFamily="34" charset="0"/>
              </a:rPr>
              <a:t>tools are made to find problems that may be disrupting your computer's normal performance.</a:t>
            </a:r>
          </a:p>
        </p:txBody>
      </p:sp>
    </p:spTree>
    <p:extLst>
      <p:ext uri="{BB962C8B-B14F-4D97-AF65-F5344CB8AC3E}">
        <p14:creationId xmlns:p14="http://schemas.microsoft.com/office/powerpoint/2010/main" val="134856061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2D44B7-0A1A-44A1-BE90-3480F9EB524A}"/>
              </a:ext>
            </a:extLst>
          </p:cNvPr>
          <p:cNvSpPr>
            <a:spLocks noGrp="1"/>
          </p:cNvSpPr>
          <p:nvPr>
            <p:ph type="title"/>
          </p:nvPr>
        </p:nvSpPr>
        <p:spPr>
          <a:xfrm>
            <a:off x="568558" y="592099"/>
            <a:ext cx="10515600" cy="1120792"/>
          </a:xfrm>
        </p:spPr>
        <p:txBody>
          <a:bodyPr>
            <a:noAutofit/>
          </a:bodyPr>
          <a:lstStyle/>
          <a:p>
            <a:pPr algn="ctr"/>
            <a:r>
              <a:rPr lang="en-US" sz="4000" dirty="0" smtClean="0">
                <a:latin typeface="Berlin Sans FB" panose="020E0602020502020306" pitchFamily="34" charset="0"/>
              </a:rPr>
              <a:t>Diagnostic Tools</a:t>
            </a:r>
            <a:endParaRPr lang="en-US" sz="4000" dirty="0">
              <a:latin typeface="Berlin Sans FB" panose="020E0602020502020306" pitchFamily="34" charset="0"/>
            </a:endParaRPr>
          </a:p>
        </p:txBody>
      </p:sp>
      <p:sp>
        <p:nvSpPr>
          <p:cNvPr id="3" name="Title 1">
            <a:extLst>
              <a:ext uri="{FF2B5EF4-FFF2-40B4-BE49-F238E27FC236}">
                <a16:creationId xmlns:a16="http://schemas.microsoft.com/office/drawing/2014/main" xmlns="" id="{3E2D44B7-0A1A-44A1-BE90-3480F9EB524A}"/>
              </a:ext>
            </a:extLst>
          </p:cNvPr>
          <p:cNvSpPr txBox="1">
            <a:spLocks/>
          </p:cNvSpPr>
          <p:nvPr/>
        </p:nvSpPr>
        <p:spPr>
          <a:xfrm>
            <a:off x="568558" y="1712891"/>
            <a:ext cx="4106473" cy="41212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Berlin Sans FB" panose="020E0602020502020306" pitchFamily="34" charset="0"/>
              </a:rPr>
              <a:t>Multimeter – Used to test the integrity of circuits and the quality of electricity in computer components.</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05074" y="1571230"/>
            <a:ext cx="3749040" cy="4692430"/>
          </a:xfrm>
          <a:prstGeom prst="rect">
            <a:avLst/>
          </a:prstGeom>
        </p:spPr>
      </p:pic>
    </p:spTree>
    <p:extLst>
      <p:ext uri="{BB962C8B-B14F-4D97-AF65-F5344CB8AC3E}">
        <p14:creationId xmlns:p14="http://schemas.microsoft.com/office/powerpoint/2010/main" val="286443837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2D44B7-0A1A-44A1-BE90-3480F9EB524A}"/>
              </a:ext>
            </a:extLst>
          </p:cNvPr>
          <p:cNvSpPr>
            <a:spLocks noGrp="1"/>
          </p:cNvSpPr>
          <p:nvPr>
            <p:ph type="title"/>
          </p:nvPr>
        </p:nvSpPr>
        <p:spPr>
          <a:xfrm>
            <a:off x="0" y="306289"/>
            <a:ext cx="5990791" cy="690490"/>
          </a:xfrm>
        </p:spPr>
        <p:txBody>
          <a:bodyPr>
            <a:normAutofit fontScale="90000"/>
          </a:bodyPr>
          <a:lstStyle/>
          <a:p>
            <a:pPr algn="ctr"/>
            <a:r>
              <a:rPr lang="en-US" sz="5400" dirty="0" smtClean="0">
                <a:latin typeface="Berlin Sans FB" panose="020E0602020502020306" pitchFamily="34" charset="0"/>
              </a:rPr>
              <a:t>Computer Technician</a:t>
            </a:r>
            <a:endParaRPr lang="en-US" sz="5400" dirty="0">
              <a:latin typeface="Berlin Sans FB" panose="020E0602020502020306"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542" y="996779"/>
            <a:ext cx="4278020" cy="4278020"/>
          </a:xfrm>
          <a:prstGeom prst="rect">
            <a:avLst/>
          </a:prstGeom>
        </p:spPr>
      </p:pic>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9104" y="1210962"/>
            <a:ext cx="5767004" cy="4063837"/>
          </a:xfrm>
          <a:prstGeom prst="rect">
            <a:avLst/>
          </a:prstGeom>
        </p:spPr>
      </p:pic>
    </p:spTree>
    <p:extLst>
      <p:ext uri="{BB962C8B-B14F-4D97-AF65-F5344CB8AC3E}">
        <p14:creationId xmlns:p14="http://schemas.microsoft.com/office/powerpoint/2010/main" val="396266815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2D44B7-0A1A-44A1-BE90-3480F9EB524A}"/>
              </a:ext>
            </a:extLst>
          </p:cNvPr>
          <p:cNvSpPr>
            <a:spLocks noGrp="1"/>
          </p:cNvSpPr>
          <p:nvPr>
            <p:ph type="title"/>
          </p:nvPr>
        </p:nvSpPr>
        <p:spPr>
          <a:xfrm>
            <a:off x="568558" y="592099"/>
            <a:ext cx="10515600" cy="1120792"/>
          </a:xfrm>
        </p:spPr>
        <p:txBody>
          <a:bodyPr>
            <a:noAutofit/>
          </a:bodyPr>
          <a:lstStyle/>
          <a:p>
            <a:pPr algn="ctr"/>
            <a:r>
              <a:rPr lang="en-US" sz="4000" dirty="0" smtClean="0">
                <a:latin typeface="Berlin Sans FB" panose="020E0602020502020306" pitchFamily="34" charset="0"/>
              </a:rPr>
              <a:t>Diagnostic Tools</a:t>
            </a:r>
            <a:endParaRPr lang="en-US" sz="4000" dirty="0">
              <a:latin typeface="Berlin Sans FB" panose="020E0602020502020306" pitchFamily="34" charset="0"/>
            </a:endParaRPr>
          </a:p>
        </p:txBody>
      </p:sp>
      <p:sp>
        <p:nvSpPr>
          <p:cNvPr id="3" name="Title 1">
            <a:extLst>
              <a:ext uri="{FF2B5EF4-FFF2-40B4-BE49-F238E27FC236}">
                <a16:creationId xmlns:a16="http://schemas.microsoft.com/office/drawing/2014/main" xmlns="" id="{3E2D44B7-0A1A-44A1-BE90-3480F9EB524A}"/>
              </a:ext>
            </a:extLst>
          </p:cNvPr>
          <p:cNvSpPr txBox="1">
            <a:spLocks/>
          </p:cNvSpPr>
          <p:nvPr/>
        </p:nvSpPr>
        <p:spPr>
          <a:xfrm>
            <a:off x="568558" y="1712891"/>
            <a:ext cx="4106473" cy="41212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Berlin Sans FB" panose="020E0602020502020306" pitchFamily="34" charset="0"/>
              </a:rPr>
              <a:t>Loopback Adapter – Used to test the functionality of computer ports.</a:t>
            </a: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5593594" y="2143755"/>
            <a:ext cx="4572000" cy="3259509"/>
          </a:xfrm>
          <a:prstGeom prst="rect">
            <a:avLst/>
          </a:prstGeom>
          <a:noFill/>
          <a:ln>
            <a:noFill/>
          </a:ln>
        </p:spPr>
      </p:pic>
    </p:spTree>
    <p:extLst>
      <p:ext uri="{BB962C8B-B14F-4D97-AF65-F5344CB8AC3E}">
        <p14:creationId xmlns:p14="http://schemas.microsoft.com/office/powerpoint/2010/main" val="346848967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2D44B7-0A1A-44A1-BE90-3480F9EB524A}"/>
              </a:ext>
            </a:extLst>
          </p:cNvPr>
          <p:cNvSpPr>
            <a:spLocks noGrp="1"/>
          </p:cNvSpPr>
          <p:nvPr>
            <p:ph type="title"/>
          </p:nvPr>
        </p:nvSpPr>
        <p:spPr>
          <a:xfrm>
            <a:off x="568558" y="592099"/>
            <a:ext cx="10515600" cy="1120792"/>
          </a:xfrm>
        </p:spPr>
        <p:txBody>
          <a:bodyPr>
            <a:noAutofit/>
          </a:bodyPr>
          <a:lstStyle/>
          <a:p>
            <a:pPr algn="ctr"/>
            <a:r>
              <a:rPr lang="en-US" sz="4000" dirty="0" smtClean="0">
                <a:latin typeface="Berlin Sans FB" panose="020E0602020502020306" pitchFamily="34" charset="0"/>
              </a:rPr>
              <a:t>Diagnostic Tools</a:t>
            </a:r>
            <a:endParaRPr lang="en-US" sz="4000" dirty="0">
              <a:latin typeface="Berlin Sans FB" panose="020E0602020502020306" pitchFamily="34" charset="0"/>
            </a:endParaRPr>
          </a:p>
        </p:txBody>
      </p:sp>
      <p:sp>
        <p:nvSpPr>
          <p:cNvPr id="3" name="Title 1">
            <a:extLst>
              <a:ext uri="{FF2B5EF4-FFF2-40B4-BE49-F238E27FC236}">
                <a16:creationId xmlns:a16="http://schemas.microsoft.com/office/drawing/2014/main" xmlns="" id="{3E2D44B7-0A1A-44A1-BE90-3480F9EB524A}"/>
              </a:ext>
            </a:extLst>
          </p:cNvPr>
          <p:cNvSpPr txBox="1">
            <a:spLocks/>
          </p:cNvSpPr>
          <p:nvPr/>
        </p:nvSpPr>
        <p:spPr>
          <a:xfrm>
            <a:off x="568558" y="1712891"/>
            <a:ext cx="4106473" cy="4121239"/>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smtClean="0">
                <a:latin typeface="Berlin Sans FB" panose="020E0602020502020306" pitchFamily="34" charset="0"/>
              </a:rPr>
              <a:t>Cable Tester </a:t>
            </a:r>
            <a:r>
              <a:rPr lang="en-US" sz="4000" dirty="0">
                <a:latin typeface="Berlin Sans FB" panose="020E0602020502020306" pitchFamily="34" charset="0"/>
              </a:rPr>
              <a:t>- is an electronic device used to verify the electrical connections in a signal cable or other wired assembly.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3594" y="1487511"/>
            <a:ext cx="4572000" cy="4572000"/>
          </a:xfrm>
          <a:prstGeom prst="rect">
            <a:avLst/>
          </a:prstGeom>
        </p:spPr>
      </p:pic>
    </p:spTree>
    <p:extLst>
      <p:ext uri="{BB962C8B-B14F-4D97-AF65-F5344CB8AC3E}">
        <p14:creationId xmlns:p14="http://schemas.microsoft.com/office/powerpoint/2010/main" val="122151985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68783" y="2236982"/>
            <a:ext cx="4214745" cy="923330"/>
          </a:xfrm>
          <a:prstGeom prst="rect">
            <a:avLst/>
          </a:prstGeom>
          <a:noFill/>
        </p:spPr>
        <p:txBody>
          <a:bodyPr wrap="none" lIns="91440" tIns="45720" rIns="91440" bIns="45720">
            <a:spAutoFit/>
          </a:bodyPr>
          <a:lstStyle/>
          <a:p>
            <a:pPr algn="ctr"/>
            <a:r>
              <a:rPr lang="en-US" sz="5400" dirty="0" smtClean="0">
                <a:ln w="0"/>
                <a:solidFill>
                  <a:schemeClr val="accent1"/>
                </a:solidFill>
                <a:effectLst>
                  <a:outerShdw blurRad="38100" dist="25400" dir="5400000" algn="ctr" rotWithShape="0">
                    <a:srgbClr val="6E747A">
                      <a:alpha val="43000"/>
                    </a:srgbClr>
                  </a:outerShdw>
                </a:effectLst>
              </a:rPr>
              <a:t>THANK YOU!!!</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9757028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2D44B7-0A1A-44A1-BE90-3480F9EB524A}"/>
              </a:ext>
            </a:extLst>
          </p:cNvPr>
          <p:cNvSpPr>
            <a:spLocks noGrp="1"/>
          </p:cNvSpPr>
          <p:nvPr>
            <p:ph type="title"/>
          </p:nvPr>
        </p:nvSpPr>
        <p:spPr>
          <a:xfrm>
            <a:off x="797486" y="474178"/>
            <a:ext cx="10515600" cy="1674583"/>
          </a:xfrm>
        </p:spPr>
        <p:txBody>
          <a:bodyPr>
            <a:normAutofit/>
          </a:bodyPr>
          <a:lstStyle/>
          <a:p>
            <a:pPr algn="ctr"/>
            <a:r>
              <a:rPr lang="en-US" sz="5400" dirty="0" smtClean="0">
                <a:latin typeface="Berlin Sans FB" panose="020E0602020502020306" pitchFamily="34" charset="0"/>
              </a:rPr>
              <a:t>Computer Hand Tools</a:t>
            </a:r>
            <a:endParaRPr lang="en-US" sz="5400" dirty="0">
              <a:latin typeface="Berlin Sans FB" panose="020E0602020502020306" pitchFamily="34" charset="0"/>
            </a:endParaRPr>
          </a:p>
        </p:txBody>
      </p:sp>
      <p:sp>
        <p:nvSpPr>
          <p:cNvPr id="4" name="Title 1">
            <a:extLst>
              <a:ext uri="{FF2B5EF4-FFF2-40B4-BE49-F238E27FC236}">
                <a16:creationId xmlns:a16="http://schemas.microsoft.com/office/drawing/2014/main" xmlns="" id="{3E2D44B7-0A1A-44A1-BE90-3480F9EB524A}"/>
              </a:ext>
            </a:extLst>
          </p:cNvPr>
          <p:cNvSpPr txBox="1">
            <a:spLocks/>
          </p:cNvSpPr>
          <p:nvPr/>
        </p:nvSpPr>
        <p:spPr>
          <a:xfrm>
            <a:off x="797486" y="2148761"/>
            <a:ext cx="10515600" cy="39944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sz="4000" dirty="0">
                <a:latin typeface="Berlin Sans FB" panose="020E0602020502020306" pitchFamily="34" charset="0"/>
              </a:rPr>
              <a:t>A tool is a handheld device that aids in</a:t>
            </a:r>
          </a:p>
          <a:p>
            <a:pPr algn="just"/>
            <a:r>
              <a:rPr lang="en-US" sz="4000" dirty="0">
                <a:latin typeface="Berlin Sans FB" panose="020E0602020502020306" pitchFamily="34" charset="0"/>
              </a:rPr>
              <a:t>accomplishing a task. Tools range from a</a:t>
            </a:r>
          </a:p>
          <a:p>
            <a:pPr algn="just"/>
            <a:r>
              <a:rPr lang="en-US" sz="4000" dirty="0">
                <a:latin typeface="Berlin Sans FB" panose="020E0602020502020306" pitchFamily="34" charset="0"/>
              </a:rPr>
              <a:t>traditional metal cutting part of a machine to</a:t>
            </a:r>
          </a:p>
          <a:p>
            <a:pPr algn="just"/>
            <a:r>
              <a:rPr lang="en-US" sz="4000" dirty="0">
                <a:latin typeface="Berlin Sans FB" panose="020E0602020502020306" pitchFamily="34" charset="0"/>
              </a:rPr>
              <a:t>an element of a computer program that</a:t>
            </a:r>
          </a:p>
          <a:p>
            <a:pPr algn="just"/>
            <a:r>
              <a:rPr lang="en-US" sz="4000" dirty="0">
                <a:latin typeface="Berlin Sans FB" panose="020E0602020502020306" pitchFamily="34" charset="0"/>
              </a:rPr>
              <a:t>activates and controls a particular function. </a:t>
            </a:r>
          </a:p>
        </p:txBody>
      </p:sp>
    </p:spTree>
    <p:extLst>
      <p:ext uri="{BB962C8B-B14F-4D97-AF65-F5344CB8AC3E}">
        <p14:creationId xmlns:p14="http://schemas.microsoft.com/office/powerpoint/2010/main" val="314639971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2D44B7-0A1A-44A1-BE90-3480F9EB524A}"/>
              </a:ext>
            </a:extLst>
          </p:cNvPr>
          <p:cNvSpPr>
            <a:spLocks noGrp="1"/>
          </p:cNvSpPr>
          <p:nvPr>
            <p:ph type="title"/>
          </p:nvPr>
        </p:nvSpPr>
        <p:spPr>
          <a:xfrm>
            <a:off x="568558" y="592099"/>
            <a:ext cx="10515600" cy="1120792"/>
          </a:xfrm>
        </p:spPr>
        <p:txBody>
          <a:bodyPr>
            <a:noAutofit/>
          </a:bodyPr>
          <a:lstStyle/>
          <a:p>
            <a:pPr algn="ctr"/>
            <a:r>
              <a:rPr lang="en-US" sz="4000" dirty="0" smtClean="0">
                <a:latin typeface="Berlin Sans FB" panose="020E0602020502020306" pitchFamily="34" charset="0"/>
              </a:rPr>
              <a:t>Electro-Static Discharge (ESD)Tools</a:t>
            </a:r>
            <a:endParaRPr lang="en-US" sz="4000" dirty="0">
              <a:latin typeface="Berlin Sans FB" panose="020E0602020502020306" pitchFamily="34" charset="0"/>
            </a:endParaRPr>
          </a:p>
        </p:txBody>
      </p:sp>
      <p:sp>
        <p:nvSpPr>
          <p:cNvPr id="3" name="Title 1">
            <a:extLst>
              <a:ext uri="{FF2B5EF4-FFF2-40B4-BE49-F238E27FC236}">
                <a16:creationId xmlns:a16="http://schemas.microsoft.com/office/drawing/2014/main" xmlns="" id="{3E2D44B7-0A1A-44A1-BE90-3480F9EB524A}"/>
              </a:ext>
            </a:extLst>
          </p:cNvPr>
          <p:cNvSpPr txBox="1">
            <a:spLocks/>
          </p:cNvSpPr>
          <p:nvPr/>
        </p:nvSpPr>
        <p:spPr>
          <a:xfrm>
            <a:off x="568558" y="1712892"/>
            <a:ext cx="10515600" cy="3799266"/>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Berlin Sans FB" panose="020E0602020502020306" pitchFamily="34" charset="0"/>
              </a:rPr>
              <a:t>Electro-Static Discharge (ESD) Tools</a:t>
            </a:r>
          </a:p>
          <a:p>
            <a:r>
              <a:rPr lang="en-US" sz="4000" dirty="0">
                <a:latin typeface="Berlin Sans FB" panose="020E0602020502020306" pitchFamily="34" charset="0"/>
              </a:rPr>
              <a:t>Static electricity is easily generated by friction on carpets, tile flooring, clothing, hair, fabric, and etc. The friction of moving air alone will charge suspended particles and cause the buildup of static electrical charges on people and objects in the environment. Grounded antistatic work mats used with antistatic wrist straps provide the most basic means for the controlled discharge of electrostatic electricity. </a:t>
            </a:r>
          </a:p>
        </p:txBody>
      </p:sp>
    </p:spTree>
    <p:extLst>
      <p:ext uri="{BB962C8B-B14F-4D97-AF65-F5344CB8AC3E}">
        <p14:creationId xmlns:p14="http://schemas.microsoft.com/office/powerpoint/2010/main" val="38653522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2D44B7-0A1A-44A1-BE90-3480F9EB524A}"/>
              </a:ext>
            </a:extLst>
          </p:cNvPr>
          <p:cNvSpPr>
            <a:spLocks noGrp="1"/>
          </p:cNvSpPr>
          <p:nvPr>
            <p:ph type="title"/>
          </p:nvPr>
        </p:nvSpPr>
        <p:spPr>
          <a:xfrm>
            <a:off x="568558" y="592099"/>
            <a:ext cx="10515600" cy="1120792"/>
          </a:xfrm>
        </p:spPr>
        <p:txBody>
          <a:bodyPr>
            <a:noAutofit/>
          </a:bodyPr>
          <a:lstStyle/>
          <a:p>
            <a:pPr algn="ctr"/>
            <a:r>
              <a:rPr lang="en-US" sz="4000" dirty="0" smtClean="0">
                <a:latin typeface="Berlin Sans FB" panose="020E0602020502020306" pitchFamily="34" charset="0"/>
              </a:rPr>
              <a:t>Electro-Static Discharge (ESD)Tools</a:t>
            </a:r>
            <a:endParaRPr lang="en-US" sz="4000" dirty="0">
              <a:latin typeface="Berlin Sans FB" panose="020E0602020502020306" pitchFamily="34" charset="0"/>
            </a:endParaRPr>
          </a:p>
        </p:txBody>
      </p:sp>
      <p:sp>
        <p:nvSpPr>
          <p:cNvPr id="3" name="Title 1">
            <a:extLst>
              <a:ext uri="{FF2B5EF4-FFF2-40B4-BE49-F238E27FC236}">
                <a16:creationId xmlns:a16="http://schemas.microsoft.com/office/drawing/2014/main" xmlns="" id="{3E2D44B7-0A1A-44A1-BE90-3480F9EB524A}"/>
              </a:ext>
            </a:extLst>
          </p:cNvPr>
          <p:cNvSpPr txBox="1">
            <a:spLocks/>
          </p:cNvSpPr>
          <p:nvPr/>
        </p:nvSpPr>
        <p:spPr>
          <a:xfrm>
            <a:off x="568558" y="1931831"/>
            <a:ext cx="3900411" cy="41212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Berlin Sans FB" panose="020E0602020502020306" pitchFamily="34" charset="0"/>
              </a:rPr>
              <a:t>Anti-static wrist strap – Used to prevent ESD damage to computer equipment</a:t>
            </a:r>
            <a:r>
              <a:rPr lang="en-US" sz="4000" dirty="0" smtClean="0">
                <a:latin typeface="Berlin Sans FB" panose="020E0602020502020306" pitchFamily="34" charset="0"/>
              </a:rPr>
              <a:t>.</a:t>
            </a:r>
            <a:endParaRPr lang="en-US" sz="4000" dirty="0">
              <a:latin typeface="Berlin Sans FB" panose="020E0602020502020306" pitchFamily="34" charset="0"/>
            </a:endParaRPr>
          </a:p>
          <a:p>
            <a:endParaRPr lang="en-US" sz="4000" dirty="0">
              <a:latin typeface="Berlin Sans FB" panose="020E0602020502020306"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8969" y="1931831"/>
            <a:ext cx="3657600" cy="2743200"/>
          </a:xfrm>
          <a:prstGeom prst="rect">
            <a:avLst/>
          </a:prstGeom>
          <a:ln>
            <a:solidFill>
              <a:schemeClr val="tx1"/>
            </a:solidFill>
          </a:ln>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69380" y="1931831"/>
            <a:ext cx="3657600" cy="2743200"/>
          </a:xfrm>
          <a:prstGeom prst="rect">
            <a:avLst/>
          </a:prstGeom>
          <a:ln>
            <a:solidFill>
              <a:schemeClr val="tx1"/>
            </a:solidFill>
          </a:ln>
        </p:spPr>
      </p:pic>
    </p:spTree>
    <p:extLst>
      <p:ext uri="{BB962C8B-B14F-4D97-AF65-F5344CB8AC3E}">
        <p14:creationId xmlns:p14="http://schemas.microsoft.com/office/powerpoint/2010/main" val="180443876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2D44B7-0A1A-44A1-BE90-3480F9EB524A}"/>
              </a:ext>
            </a:extLst>
          </p:cNvPr>
          <p:cNvSpPr>
            <a:spLocks noGrp="1"/>
          </p:cNvSpPr>
          <p:nvPr>
            <p:ph type="title"/>
          </p:nvPr>
        </p:nvSpPr>
        <p:spPr>
          <a:xfrm>
            <a:off x="568558" y="592099"/>
            <a:ext cx="10515600" cy="1120792"/>
          </a:xfrm>
        </p:spPr>
        <p:txBody>
          <a:bodyPr>
            <a:noAutofit/>
          </a:bodyPr>
          <a:lstStyle/>
          <a:p>
            <a:pPr algn="ctr"/>
            <a:r>
              <a:rPr lang="en-US" sz="4000" dirty="0" smtClean="0">
                <a:latin typeface="Berlin Sans FB" panose="020E0602020502020306" pitchFamily="34" charset="0"/>
              </a:rPr>
              <a:t>Electro-Static Discharge (ESD)Tools</a:t>
            </a:r>
            <a:endParaRPr lang="en-US" sz="4000" dirty="0">
              <a:latin typeface="Berlin Sans FB" panose="020E0602020502020306" pitchFamily="34" charset="0"/>
            </a:endParaRPr>
          </a:p>
        </p:txBody>
      </p:sp>
      <p:sp>
        <p:nvSpPr>
          <p:cNvPr id="3" name="Title 1">
            <a:extLst>
              <a:ext uri="{FF2B5EF4-FFF2-40B4-BE49-F238E27FC236}">
                <a16:creationId xmlns:a16="http://schemas.microsoft.com/office/drawing/2014/main" xmlns="" id="{3E2D44B7-0A1A-44A1-BE90-3480F9EB524A}"/>
              </a:ext>
            </a:extLst>
          </p:cNvPr>
          <p:cNvSpPr txBox="1">
            <a:spLocks/>
          </p:cNvSpPr>
          <p:nvPr/>
        </p:nvSpPr>
        <p:spPr>
          <a:xfrm>
            <a:off x="568558" y="1712891"/>
            <a:ext cx="4106473" cy="41212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Berlin Sans FB" panose="020E0602020502020306" pitchFamily="34" charset="0"/>
              </a:rPr>
              <a:t>Anti-static mat – Used to stand on or place hardware on to prevent static electricity from building up.</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2194" y="1622738"/>
            <a:ext cx="4114800" cy="4114800"/>
          </a:xfrm>
          <a:prstGeom prst="rect">
            <a:avLst/>
          </a:prstGeom>
          <a:ln>
            <a:solidFill>
              <a:schemeClr val="tx1"/>
            </a:solidFill>
          </a:ln>
        </p:spPr>
      </p:pic>
    </p:spTree>
    <p:extLst>
      <p:ext uri="{BB962C8B-B14F-4D97-AF65-F5344CB8AC3E}">
        <p14:creationId xmlns:p14="http://schemas.microsoft.com/office/powerpoint/2010/main" val="397859817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2D44B7-0A1A-44A1-BE90-3480F9EB524A}"/>
              </a:ext>
            </a:extLst>
          </p:cNvPr>
          <p:cNvSpPr>
            <a:spLocks noGrp="1"/>
          </p:cNvSpPr>
          <p:nvPr>
            <p:ph type="title"/>
          </p:nvPr>
        </p:nvSpPr>
        <p:spPr>
          <a:xfrm>
            <a:off x="568558" y="592099"/>
            <a:ext cx="10515600" cy="1120792"/>
          </a:xfrm>
        </p:spPr>
        <p:txBody>
          <a:bodyPr>
            <a:noAutofit/>
          </a:bodyPr>
          <a:lstStyle/>
          <a:p>
            <a:pPr algn="ctr"/>
            <a:r>
              <a:rPr lang="en-US" sz="4000" dirty="0" smtClean="0">
                <a:latin typeface="Berlin Sans FB" panose="020E0602020502020306" pitchFamily="34" charset="0"/>
              </a:rPr>
              <a:t>Hand Tools</a:t>
            </a:r>
            <a:endParaRPr lang="en-US" sz="4000" dirty="0">
              <a:latin typeface="Berlin Sans FB" panose="020E0602020502020306" pitchFamily="34" charset="0"/>
            </a:endParaRPr>
          </a:p>
        </p:txBody>
      </p:sp>
      <p:sp>
        <p:nvSpPr>
          <p:cNvPr id="3" name="Title 1">
            <a:extLst>
              <a:ext uri="{FF2B5EF4-FFF2-40B4-BE49-F238E27FC236}">
                <a16:creationId xmlns:a16="http://schemas.microsoft.com/office/drawing/2014/main" xmlns="" id="{3E2D44B7-0A1A-44A1-BE90-3480F9EB524A}"/>
              </a:ext>
            </a:extLst>
          </p:cNvPr>
          <p:cNvSpPr txBox="1">
            <a:spLocks/>
          </p:cNvSpPr>
          <p:nvPr/>
        </p:nvSpPr>
        <p:spPr>
          <a:xfrm>
            <a:off x="568558" y="1712892"/>
            <a:ext cx="10515600" cy="37992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Berlin Sans FB" panose="020E0602020502020306" pitchFamily="34" charset="0"/>
              </a:rPr>
              <a:t>Hand Tools</a:t>
            </a:r>
          </a:p>
          <a:p>
            <a:r>
              <a:rPr lang="en-US" sz="4000" dirty="0">
                <a:latin typeface="Berlin Sans FB" panose="020E0602020502020306" pitchFamily="34" charset="0"/>
              </a:rPr>
              <a:t>A hand tool is a device for performing work on a material or a physical system using only hands. Hand tools can be used manually or electrically powered, using electrical current.</a:t>
            </a:r>
          </a:p>
        </p:txBody>
      </p:sp>
    </p:spTree>
    <p:extLst>
      <p:ext uri="{BB962C8B-B14F-4D97-AF65-F5344CB8AC3E}">
        <p14:creationId xmlns:p14="http://schemas.microsoft.com/office/powerpoint/2010/main" val="333467825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2D44B7-0A1A-44A1-BE90-3480F9EB524A}"/>
              </a:ext>
            </a:extLst>
          </p:cNvPr>
          <p:cNvSpPr>
            <a:spLocks noGrp="1"/>
          </p:cNvSpPr>
          <p:nvPr>
            <p:ph type="title"/>
          </p:nvPr>
        </p:nvSpPr>
        <p:spPr>
          <a:xfrm>
            <a:off x="568558" y="592099"/>
            <a:ext cx="10515600" cy="1120792"/>
          </a:xfrm>
        </p:spPr>
        <p:txBody>
          <a:bodyPr>
            <a:noAutofit/>
          </a:bodyPr>
          <a:lstStyle/>
          <a:p>
            <a:pPr algn="ctr"/>
            <a:r>
              <a:rPr lang="en-US" sz="4000" dirty="0" smtClean="0">
                <a:latin typeface="Berlin Sans FB" panose="020E0602020502020306" pitchFamily="34" charset="0"/>
              </a:rPr>
              <a:t>Hand Tools</a:t>
            </a:r>
            <a:endParaRPr lang="en-US" sz="4000" dirty="0">
              <a:latin typeface="Berlin Sans FB" panose="020E0602020502020306" pitchFamily="34" charset="0"/>
            </a:endParaRPr>
          </a:p>
        </p:txBody>
      </p:sp>
      <p:sp>
        <p:nvSpPr>
          <p:cNvPr id="3" name="Title 1">
            <a:extLst>
              <a:ext uri="{FF2B5EF4-FFF2-40B4-BE49-F238E27FC236}">
                <a16:creationId xmlns:a16="http://schemas.microsoft.com/office/drawing/2014/main" xmlns="" id="{3E2D44B7-0A1A-44A1-BE90-3480F9EB524A}"/>
              </a:ext>
            </a:extLst>
          </p:cNvPr>
          <p:cNvSpPr txBox="1">
            <a:spLocks/>
          </p:cNvSpPr>
          <p:nvPr/>
        </p:nvSpPr>
        <p:spPr>
          <a:xfrm>
            <a:off x="568558" y="1712891"/>
            <a:ext cx="4106473" cy="41212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Berlin Sans FB" panose="020E0602020502020306" pitchFamily="34" charset="0"/>
              </a:rPr>
              <a:t>Flat Head Screwdriver – Used to loosen or tighten slotted screws.</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75031" y="2091915"/>
            <a:ext cx="7242048" cy="2596896"/>
          </a:xfrm>
          <a:prstGeom prst="rect">
            <a:avLst/>
          </a:prstGeom>
        </p:spPr>
      </p:pic>
    </p:spTree>
    <p:extLst>
      <p:ext uri="{BB962C8B-B14F-4D97-AF65-F5344CB8AC3E}">
        <p14:creationId xmlns:p14="http://schemas.microsoft.com/office/powerpoint/2010/main" val="337297979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2146</TotalTime>
  <Words>692</Words>
  <Application>Microsoft Office PowerPoint</Application>
  <PresentationFormat>Widescreen</PresentationFormat>
  <Paragraphs>76</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Berlin Sans FB</vt:lpstr>
      <vt:lpstr>Berlin Sans FB Demi</vt:lpstr>
      <vt:lpstr>Calibri</vt:lpstr>
      <vt:lpstr>Calibri Light</vt:lpstr>
      <vt:lpstr>Office Theme</vt:lpstr>
      <vt:lpstr> Computer System Servicing</vt:lpstr>
      <vt:lpstr>Which is Which….</vt:lpstr>
      <vt:lpstr>Computer Technician</vt:lpstr>
      <vt:lpstr>Computer Hand Tools</vt:lpstr>
      <vt:lpstr>Electro-Static Discharge (ESD)Tools</vt:lpstr>
      <vt:lpstr>Electro-Static Discharge (ESD)Tools</vt:lpstr>
      <vt:lpstr>Electro-Static Discharge (ESD)Tools</vt:lpstr>
      <vt:lpstr>Hand Tools</vt:lpstr>
      <vt:lpstr>Hand Tools</vt:lpstr>
      <vt:lpstr>Hand Tools</vt:lpstr>
      <vt:lpstr>Hand Tools</vt:lpstr>
      <vt:lpstr>Hand Tools</vt:lpstr>
      <vt:lpstr>Hand Tools</vt:lpstr>
      <vt:lpstr>Hand Tools</vt:lpstr>
      <vt:lpstr>Hand Tools</vt:lpstr>
      <vt:lpstr>Hand Tools</vt:lpstr>
      <vt:lpstr>Hand Tools</vt:lpstr>
      <vt:lpstr>Hand Tools</vt:lpstr>
      <vt:lpstr>Hand Tools</vt:lpstr>
      <vt:lpstr>Hand Tools</vt:lpstr>
      <vt:lpstr>Hand Tools</vt:lpstr>
      <vt:lpstr>Hand Tools</vt:lpstr>
      <vt:lpstr>Cleaning Tools</vt:lpstr>
      <vt:lpstr>Cleaning Tools</vt:lpstr>
      <vt:lpstr>Cleaning Tools</vt:lpstr>
      <vt:lpstr>Cleaning Tools</vt:lpstr>
      <vt:lpstr>Cleaning Tools</vt:lpstr>
      <vt:lpstr>Diagnostic Tools</vt:lpstr>
      <vt:lpstr>Diagnostic Tools</vt:lpstr>
      <vt:lpstr>Diagnostic Tools</vt:lpstr>
      <vt:lpstr>Diagnostic Tools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 classroom &amp; Gmeet plugins and apps</dc:title>
  <dc:creator>Sharmaine Esquilla</dc:creator>
  <cp:lastModifiedBy>pcuser</cp:lastModifiedBy>
  <cp:revision>162</cp:revision>
  <dcterms:created xsi:type="dcterms:W3CDTF">2020-08-26T02:25:51Z</dcterms:created>
  <dcterms:modified xsi:type="dcterms:W3CDTF">2022-10-10T23:38:01Z</dcterms:modified>
</cp:coreProperties>
</file>