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432" r:id="rId3"/>
    <p:sldId id="437" r:id="rId4"/>
    <p:sldId id="329" r:id="rId5"/>
    <p:sldId id="438" r:id="rId6"/>
    <p:sldId id="439" r:id="rId7"/>
    <p:sldId id="440" r:id="rId8"/>
    <p:sldId id="441" r:id="rId9"/>
    <p:sldId id="443" r:id="rId10"/>
    <p:sldId id="442" r:id="rId11"/>
    <p:sldId id="444" r:id="rId12"/>
    <p:sldId id="445" r:id="rId13"/>
    <p:sldId id="446" r:id="rId14"/>
    <p:sldId id="447" r:id="rId15"/>
    <p:sldId id="451" r:id="rId16"/>
    <p:sldId id="452" r:id="rId17"/>
    <p:sldId id="455" r:id="rId18"/>
    <p:sldId id="454" r:id="rId19"/>
    <p:sldId id="453" r:id="rId20"/>
    <p:sldId id="456" r:id="rId21"/>
    <p:sldId id="457" r:id="rId22"/>
    <p:sldId id="458" r:id="rId23"/>
    <p:sldId id="459" r:id="rId24"/>
    <p:sldId id="460" r:id="rId25"/>
    <p:sldId id="35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114" d="100"/>
          <a:sy n="114" d="100"/>
        </p:scale>
        <p:origin x="3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AD30-7291-40D4-93CF-E9696D881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1A09F0-7DE2-461C-A3FF-4E88A47F1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125F6-2734-4CC6-8BE3-E94407B69410}"/>
              </a:ext>
            </a:extLst>
          </p:cNvPr>
          <p:cNvSpPr>
            <a:spLocks noGrp="1"/>
          </p:cNvSpPr>
          <p:nvPr>
            <p:ph type="dt" sz="half" idx="10"/>
          </p:nvPr>
        </p:nvSpPr>
        <p:spPr/>
        <p:txBody>
          <a:bodyPr/>
          <a:lstStyle/>
          <a:p>
            <a:fld id="{D6D0F569-AC90-44EB-9EF4-4E5C2F5D823C}" type="datetime1">
              <a:rPr lang="en-US" smtClean="0"/>
              <a:t>11/2/2022</a:t>
            </a:fld>
            <a:endParaRPr lang="en-US" dirty="0"/>
          </a:p>
        </p:txBody>
      </p:sp>
      <p:sp>
        <p:nvSpPr>
          <p:cNvPr id="5" name="Footer Placeholder 4">
            <a:extLst>
              <a:ext uri="{FF2B5EF4-FFF2-40B4-BE49-F238E27FC236}">
                <a16:creationId xmlns:a16="http://schemas.microsoft.com/office/drawing/2014/main" id="{6BF6F3D7-2082-4DD9-8936-1F611B2ED8B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CD32FDA-6046-4C41-AEFD-3D841D4F0CD6}"/>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69269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CFE-7617-42D7-BC28-7F2F70C56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75B19-58ED-45B6-A4D9-A3C94B9D0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8A077-3ABD-4C96-A804-7DC8A06C2E18}"/>
              </a:ext>
            </a:extLst>
          </p:cNvPr>
          <p:cNvSpPr>
            <a:spLocks noGrp="1"/>
          </p:cNvSpPr>
          <p:nvPr>
            <p:ph type="dt" sz="half" idx="10"/>
          </p:nvPr>
        </p:nvSpPr>
        <p:spPr/>
        <p:txBody>
          <a:bodyPr/>
          <a:lstStyle/>
          <a:p>
            <a:fld id="{46BA7D41-E8B7-4A0B-B861-3EC4AE88917D}" type="datetime1">
              <a:rPr lang="en-US" smtClean="0"/>
              <a:t>11/2/2022</a:t>
            </a:fld>
            <a:endParaRPr lang="en-US" dirty="0"/>
          </a:p>
        </p:txBody>
      </p:sp>
      <p:sp>
        <p:nvSpPr>
          <p:cNvPr id="5" name="Footer Placeholder 4">
            <a:extLst>
              <a:ext uri="{FF2B5EF4-FFF2-40B4-BE49-F238E27FC236}">
                <a16:creationId xmlns:a16="http://schemas.microsoft.com/office/drawing/2014/main" id="{F6F089D1-7063-4A9C-B938-C4C6AA52785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EC34F3F-224D-4F3D-A239-0CCB2556B0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93500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0E0BE-B254-42F6-BB6F-CA5834118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0A418-8324-4EB6-993B-E1F5C5CBF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8FC2C-02A8-4BD9-97C8-77262933436A}"/>
              </a:ext>
            </a:extLst>
          </p:cNvPr>
          <p:cNvSpPr>
            <a:spLocks noGrp="1"/>
          </p:cNvSpPr>
          <p:nvPr>
            <p:ph type="dt" sz="half" idx="10"/>
          </p:nvPr>
        </p:nvSpPr>
        <p:spPr/>
        <p:txBody>
          <a:bodyPr/>
          <a:lstStyle/>
          <a:p>
            <a:fld id="{A7C34823-0B19-4B4E-A643-7A3B0A3D24D6}" type="datetime1">
              <a:rPr lang="en-US" smtClean="0"/>
              <a:t>11/2/2022</a:t>
            </a:fld>
            <a:endParaRPr lang="en-US" dirty="0"/>
          </a:p>
        </p:txBody>
      </p:sp>
      <p:sp>
        <p:nvSpPr>
          <p:cNvPr id="5" name="Footer Placeholder 4">
            <a:extLst>
              <a:ext uri="{FF2B5EF4-FFF2-40B4-BE49-F238E27FC236}">
                <a16:creationId xmlns:a16="http://schemas.microsoft.com/office/drawing/2014/main" id="{FCF54AAE-969B-4935-A235-427D5C7AA87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53EAFA5-79BA-4C40-8E56-F5AC490B56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5811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E19-4CAF-4246-9E0C-513967454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F3B3A-8E7A-4CD6-BC56-041E2BE92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397B-578D-4A38-95D3-4A04D64F1E2A}"/>
              </a:ext>
            </a:extLst>
          </p:cNvPr>
          <p:cNvSpPr>
            <a:spLocks noGrp="1"/>
          </p:cNvSpPr>
          <p:nvPr>
            <p:ph type="dt" sz="half" idx="10"/>
          </p:nvPr>
        </p:nvSpPr>
        <p:spPr/>
        <p:txBody>
          <a:bodyPr/>
          <a:lstStyle/>
          <a:p>
            <a:fld id="{8C2D79EF-17C8-45D8-9866-DAF5723FC604}" type="datetime1">
              <a:rPr lang="en-US" smtClean="0"/>
              <a:t>11/2/2022</a:t>
            </a:fld>
            <a:endParaRPr lang="en-US" dirty="0"/>
          </a:p>
        </p:txBody>
      </p:sp>
      <p:sp>
        <p:nvSpPr>
          <p:cNvPr id="5" name="Footer Placeholder 4">
            <a:extLst>
              <a:ext uri="{FF2B5EF4-FFF2-40B4-BE49-F238E27FC236}">
                <a16:creationId xmlns:a16="http://schemas.microsoft.com/office/drawing/2014/main" id="{A6C5A1A8-EEE1-48F0-9C98-D761FAE876A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40FC8B3-5640-4351-9B12-005871876C17}"/>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860185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41FC-A553-4C6A-A7B7-5AD82786E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5E57A-D302-488B-AB24-1A3209B39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D92B7-CB74-4861-A3B1-2F124CF5AD4C}"/>
              </a:ext>
            </a:extLst>
          </p:cNvPr>
          <p:cNvSpPr>
            <a:spLocks noGrp="1"/>
          </p:cNvSpPr>
          <p:nvPr>
            <p:ph type="dt" sz="half" idx="10"/>
          </p:nvPr>
        </p:nvSpPr>
        <p:spPr/>
        <p:txBody>
          <a:bodyPr/>
          <a:lstStyle/>
          <a:p>
            <a:fld id="{DFFC2ADC-3680-4013-A757-E4663495DB98}" type="datetime1">
              <a:rPr lang="en-US" smtClean="0"/>
              <a:t>11/2/2022</a:t>
            </a:fld>
            <a:endParaRPr lang="en-US" dirty="0"/>
          </a:p>
        </p:txBody>
      </p:sp>
      <p:sp>
        <p:nvSpPr>
          <p:cNvPr id="5" name="Footer Placeholder 4">
            <a:extLst>
              <a:ext uri="{FF2B5EF4-FFF2-40B4-BE49-F238E27FC236}">
                <a16:creationId xmlns:a16="http://schemas.microsoft.com/office/drawing/2014/main" id="{D78B23D1-EA7A-4B3A-9716-1043F766847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C9F1B39-7DD7-4B8F-8D24-3D99AA4A7AF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733143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4278-5AD9-4F9A-8960-065B02604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DB413-B318-41EF-BDEA-0BCDBD535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14871F-C681-4C90-B12C-38E5BC6CB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96358F-0337-4784-8DC2-8353919BC23B}"/>
              </a:ext>
            </a:extLst>
          </p:cNvPr>
          <p:cNvSpPr>
            <a:spLocks noGrp="1"/>
          </p:cNvSpPr>
          <p:nvPr>
            <p:ph type="dt" sz="half" idx="10"/>
          </p:nvPr>
        </p:nvSpPr>
        <p:spPr/>
        <p:txBody>
          <a:bodyPr/>
          <a:lstStyle/>
          <a:p>
            <a:fld id="{4751BA94-5DCA-4F19-960F-0FB2BD5EE85A}" type="datetime1">
              <a:rPr lang="en-US" smtClean="0"/>
              <a:t>11/2/2022</a:t>
            </a:fld>
            <a:endParaRPr lang="en-US" dirty="0"/>
          </a:p>
        </p:txBody>
      </p:sp>
      <p:sp>
        <p:nvSpPr>
          <p:cNvPr id="6" name="Footer Placeholder 5">
            <a:extLst>
              <a:ext uri="{FF2B5EF4-FFF2-40B4-BE49-F238E27FC236}">
                <a16:creationId xmlns:a16="http://schemas.microsoft.com/office/drawing/2014/main" id="{443EDCA4-F5CA-4662-A3B6-197AB4168697}"/>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646F11C5-103D-46CA-BE8C-B95BD8B0EC6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02180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93B-83E4-43D5-A508-6924DB125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18701-2899-47E9-8039-1F2866D5C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CC9B6F-C07D-409F-BDE5-FCCDD190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601A-EF85-4DAB-A123-279F08198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5A6DE-03A3-46FE-8995-BC4D08EB3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6FD9C-5EED-45A8-91A8-35624055566D}"/>
              </a:ext>
            </a:extLst>
          </p:cNvPr>
          <p:cNvSpPr>
            <a:spLocks noGrp="1"/>
          </p:cNvSpPr>
          <p:nvPr>
            <p:ph type="dt" sz="half" idx="10"/>
          </p:nvPr>
        </p:nvSpPr>
        <p:spPr/>
        <p:txBody>
          <a:bodyPr/>
          <a:lstStyle/>
          <a:p>
            <a:fld id="{01BED947-38D9-44AC-8B89-E79758333B77}" type="datetime1">
              <a:rPr lang="en-US" smtClean="0"/>
              <a:t>11/2/2022</a:t>
            </a:fld>
            <a:endParaRPr lang="en-US" dirty="0"/>
          </a:p>
        </p:txBody>
      </p:sp>
      <p:sp>
        <p:nvSpPr>
          <p:cNvPr id="8" name="Footer Placeholder 7">
            <a:extLst>
              <a:ext uri="{FF2B5EF4-FFF2-40B4-BE49-F238E27FC236}">
                <a16:creationId xmlns:a16="http://schemas.microsoft.com/office/drawing/2014/main" id="{43B71BCD-1265-46D6-AFA7-A924D6286EE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2D535CD7-02B3-4791-B65C-CFB2A88D8D7C}"/>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89966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ECFA-C86B-47F0-9A9D-A4F39C7F5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DAD1A-4711-4210-99E5-A97820289B19}"/>
              </a:ext>
            </a:extLst>
          </p:cNvPr>
          <p:cNvSpPr>
            <a:spLocks noGrp="1"/>
          </p:cNvSpPr>
          <p:nvPr>
            <p:ph type="dt" sz="half" idx="10"/>
          </p:nvPr>
        </p:nvSpPr>
        <p:spPr/>
        <p:txBody>
          <a:bodyPr/>
          <a:lstStyle/>
          <a:p>
            <a:fld id="{3781E23F-BD3C-4F23-B116-2B758120C8AC}" type="datetime1">
              <a:rPr lang="en-US" smtClean="0"/>
              <a:t>11/2/2022</a:t>
            </a:fld>
            <a:endParaRPr lang="en-US" dirty="0"/>
          </a:p>
        </p:txBody>
      </p:sp>
      <p:sp>
        <p:nvSpPr>
          <p:cNvPr id="4" name="Footer Placeholder 3">
            <a:extLst>
              <a:ext uri="{FF2B5EF4-FFF2-40B4-BE49-F238E27FC236}">
                <a16:creationId xmlns:a16="http://schemas.microsoft.com/office/drawing/2014/main" id="{6EAC1313-A6A0-44A7-9A59-A9682F62DFD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C776B53-665C-43B5-B610-9EC6CB7AE34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433369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5224F-90DD-48EA-B0C7-9B608D4693C9}"/>
              </a:ext>
            </a:extLst>
          </p:cNvPr>
          <p:cNvSpPr>
            <a:spLocks noGrp="1"/>
          </p:cNvSpPr>
          <p:nvPr>
            <p:ph type="dt" sz="half" idx="10"/>
          </p:nvPr>
        </p:nvSpPr>
        <p:spPr/>
        <p:txBody>
          <a:bodyPr/>
          <a:lstStyle/>
          <a:p>
            <a:fld id="{473CFAA9-6D59-4D98-869E-ACBDB83B2CA4}" type="datetime1">
              <a:rPr lang="en-US" smtClean="0"/>
              <a:t>11/2/2022</a:t>
            </a:fld>
            <a:endParaRPr lang="en-US"/>
          </a:p>
        </p:txBody>
      </p:sp>
      <p:sp>
        <p:nvSpPr>
          <p:cNvPr id="3" name="Footer Placeholder 2">
            <a:extLst>
              <a:ext uri="{FF2B5EF4-FFF2-40B4-BE49-F238E27FC236}">
                <a16:creationId xmlns:a16="http://schemas.microsoft.com/office/drawing/2014/main" id="{0F127CB4-A5EF-4584-BF84-DC5B7BC6AC6F}"/>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CFAB21F8-FB0E-4E9F-9D42-DD54A4EB2F4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63557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3DD0-6DC8-4637-87D8-3EEF93D0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88513-D23E-4B5C-B18D-AE3940DB1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04001-1ACE-456C-8C0F-BA09C928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B623A-3902-4AD6-8763-D807560B7BDB}"/>
              </a:ext>
            </a:extLst>
          </p:cNvPr>
          <p:cNvSpPr>
            <a:spLocks noGrp="1"/>
          </p:cNvSpPr>
          <p:nvPr>
            <p:ph type="dt" sz="half" idx="10"/>
          </p:nvPr>
        </p:nvSpPr>
        <p:spPr/>
        <p:txBody>
          <a:bodyPr/>
          <a:lstStyle/>
          <a:p>
            <a:fld id="{DC410804-27E3-430A-BB42-B831260DE39A}" type="datetime1">
              <a:rPr lang="en-US" smtClean="0"/>
              <a:t>11/2/2022</a:t>
            </a:fld>
            <a:endParaRPr lang="en-US" dirty="0"/>
          </a:p>
        </p:txBody>
      </p:sp>
      <p:sp>
        <p:nvSpPr>
          <p:cNvPr id="6" name="Footer Placeholder 5">
            <a:extLst>
              <a:ext uri="{FF2B5EF4-FFF2-40B4-BE49-F238E27FC236}">
                <a16:creationId xmlns:a16="http://schemas.microsoft.com/office/drawing/2014/main" id="{851FB22E-A2AF-4893-985E-A582295C2D1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4762451D-4087-4BDE-B82D-37C4B8D9D79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0411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81F9-9128-4AB2-87D4-F71EC9E63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6EFBD-B01D-49A8-A1D2-3D83866C4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485D1-F7FD-4BEB-8F2D-3CDE2C91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27118-72BE-4FF5-AA5F-9DF8D5A4EBBE}"/>
              </a:ext>
            </a:extLst>
          </p:cNvPr>
          <p:cNvSpPr>
            <a:spLocks noGrp="1"/>
          </p:cNvSpPr>
          <p:nvPr>
            <p:ph type="dt" sz="half" idx="10"/>
          </p:nvPr>
        </p:nvSpPr>
        <p:spPr/>
        <p:txBody>
          <a:bodyPr/>
          <a:lstStyle/>
          <a:p>
            <a:fld id="{60E22DE3-3D1A-4D53-B9A6-6C7463B8C992}" type="datetime1">
              <a:rPr lang="en-US" smtClean="0"/>
              <a:t>11/2/2022</a:t>
            </a:fld>
            <a:endParaRPr lang="en-US" dirty="0"/>
          </a:p>
        </p:txBody>
      </p:sp>
      <p:sp>
        <p:nvSpPr>
          <p:cNvPr id="6" name="Footer Placeholder 5">
            <a:extLst>
              <a:ext uri="{FF2B5EF4-FFF2-40B4-BE49-F238E27FC236}">
                <a16:creationId xmlns:a16="http://schemas.microsoft.com/office/drawing/2014/main" id="{3EAF725F-00E0-432D-8CF7-C010F9452A1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57F103C-9C5B-4370-BEAF-68220ACCFE6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5811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BA8B1-CE04-4D58-8681-12F5DF0E4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8CEB2-BA13-4AC8-9968-F776CBF08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870E4-A7B1-4E18-A39F-03E6E3872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11/2/2022</a:t>
            </a:fld>
            <a:endParaRPr lang="en-US" b="1" dirty="0"/>
          </a:p>
        </p:txBody>
      </p:sp>
      <p:sp>
        <p:nvSpPr>
          <p:cNvPr id="5" name="Footer Placeholder 4">
            <a:extLst>
              <a:ext uri="{FF2B5EF4-FFF2-40B4-BE49-F238E27FC236}">
                <a16:creationId xmlns:a16="http://schemas.microsoft.com/office/drawing/2014/main" id="{89BC8510-9769-482F-AC18-1A5AD7AA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1583DC0B-E09D-484B-BFA5-0BD53A249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64102633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2B5-B2D6-449E-BDF2-FA749F820E83}"/>
              </a:ext>
            </a:extLst>
          </p:cNvPr>
          <p:cNvSpPr>
            <a:spLocks noGrp="1"/>
          </p:cNvSpPr>
          <p:nvPr>
            <p:ph type="ctrTitle"/>
          </p:nvPr>
        </p:nvSpPr>
        <p:spPr>
          <a:xfrm>
            <a:off x="1197734" y="1648496"/>
            <a:ext cx="9916733" cy="1146220"/>
          </a:xfrm>
        </p:spPr>
        <p:txBody>
          <a:bodyPr anchor="ctr">
            <a:noAutofit/>
          </a:bodyPr>
          <a:lstStyle/>
          <a:p>
            <a:br>
              <a:rPr lang="en-US" sz="4400" dirty="0">
                <a:latin typeface="Berlin Sans FB Demi" panose="020E0802020502020306" pitchFamily="34" charset="0"/>
              </a:rPr>
            </a:br>
            <a:r>
              <a:rPr lang="en-US" u="sng" dirty="0">
                <a:latin typeface="Berlin Sans FB Demi" panose="020E0802020502020306" pitchFamily="34" charset="0"/>
              </a:rPr>
              <a:t>Computer System Servicing</a:t>
            </a:r>
          </a:p>
        </p:txBody>
      </p:sp>
    </p:spTree>
    <p:extLst>
      <p:ext uri="{BB962C8B-B14F-4D97-AF65-F5344CB8AC3E}">
        <p14:creationId xmlns:p14="http://schemas.microsoft.com/office/powerpoint/2010/main" val="2604915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Rufus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sz="4000" dirty="0">
                <a:latin typeface="Berlin Sans FB" panose="020E0602020502020306" pitchFamily="34" charset="0"/>
              </a:rPr>
              <a:t>7. Click Start</a:t>
            </a:r>
            <a:endParaRPr lang="en-US" sz="4000" dirty="0">
              <a:latin typeface="Berlin Sans FB" panose="020E0602020502020306" pitchFamily="34" charset="0"/>
            </a:endParaRPr>
          </a:p>
        </p:txBody>
      </p:sp>
      <p:grpSp>
        <p:nvGrpSpPr>
          <p:cNvPr id="5" name="Group 4"/>
          <p:cNvGrpSpPr/>
          <p:nvPr/>
        </p:nvGrpSpPr>
        <p:grpSpPr>
          <a:xfrm>
            <a:off x="4842457" y="1712891"/>
            <a:ext cx="3657600" cy="4572000"/>
            <a:chOff x="0" y="0"/>
            <a:chExt cx="3657600" cy="520890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 cy="5208905"/>
            </a:xfrm>
            <a:prstGeom prst="rect">
              <a:avLst/>
            </a:prstGeom>
            <a:ln>
              <a:solidFill>
                <a:schemeClr val="tx1"/>
              </a:solidFill>
            </a:ln>
          </p:spPr>
        </p:pic>
        <p:sp>
          <p:nvSpPr>
            <p:cNvPr id="8" name="Rectangle 7"/>
            <p:cNvSpPr/>
            <p:nvPr/>
          </p:nvSpPr>
          <p:spPr>
            <a:xfrm>
              <a:off x="1897039" y="4544704"/>
              <a:ext cx="807085" cy="3200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7083445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Rufus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05950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8. Notification Warning will appear, Click OK</a:t>
            </a:r>
          </a:p>
        </p:txBody>
      </p:sp>
      <p:grpSp>
        <p:nvGrpSpPr>
          <p:cNvPr id="5" name="Group 4"/>
          <p:cNvGrpSpPr/>
          <p:nvPr/>
        </p:nvGrpSpPr>
        <p:grpSpPr>
          <a:xfrm>
            <a:off x="6131287" y="2637481"/>
            <a:ext cx="4114800" cy="2286000"/>
            <a:chOff x="0" y="0"/>
            <a:chExt cx="4114800" cy="1950085"/>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9801" r="2271" b="17481"/>
            <a:stretch/>
          </p:blipFill>
          <p:spPr bwMode="auto">
            <a:xfrm>
              <a:off x="0" y="0"/>
              <a:ext cx="4114800" cy="1950085"/>
            </a:xfrm>
            <a:prstGeom prst="rect">
              <a:avLst/>
            </a:prstGeom>
            <a:ln>
              <a:solidFill>
                <a:schemeClr val="tx1"/>
              </a:solidFill>
            </a:ln>
            <a:extLst>
              <a:ext uri="{53640926-AAD7-44D8-BBD7-CCE9431645EC}">
                <a14:shadowObscured xmlns:a14="http://schemas.microsoft.com/office/drawing/2010/main"/>
              </a:ext>
            </a:extLst>
          </p:spPr>
        </p:pic>
        <p:sp>
          <p:nvSpPr>
            <p:cNvPr id="8" name="Rectangle 7"/>
            <p:cNvSpPr/>
            <p:nvPr/>
          </p:nvSpPr>
          <p:spPr>
            <a:xfrm>
              <a:off x="2456597" y="1542197"/>
              <a:ext cx="846161" cy="2729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4677552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Rufus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startAt="9"/>
            </a:pPr>
            <a:r>
              <a:rPr lang="fr-FR" sz="3600" dirty="0">
                <a:latin typeface="Berlin Sans FB" panose="020E0602020502020306" pitchFamily="34" charset="0"/>
              </a:rPr>
              <a:t>Installation Progress </a:t>
            </a:r>
            <a:r>
              <a:rPr lang="fr-FR" sz="3600" dirty="0" err="1">
                <a:latin typeface="Berlin Sans FB" panose="020E0602020502020306" pitchFamily="34" charset="0"/>
              </a:rPr>
              <a:t>will</a:t>
            </a:r>
            <a:r>
              <a:rPr lang="fr-FR" sz="3600" dirty="0">
                <a:latin typeface="Berlin Sans FB" panose="020E0602020502020306" pitchFamily="34" charset="0"/>
              </a:rPr>
              <a:t> appear.</a:t>
            </a:r>
            <a:endParaRPr lang="en-US" sz="3600" dirty="0">
              <a:latin typeface="Berlin Sans FB" panose="020E0602020502020306" pitchFamily="34" charset="0"/>
            </a:endParaRPr>
          </a:p>
        </p:txBody>
      </p:sp>
      <p:grpSp>
        <p:nvGrpSpPr>
          <p:cNvPr id="6" name="Group 5"/>
          <p:cNvGrpSpPr/>
          <p:nvPr/>
        </p:nvGrpSpPr>
        <p:grpSpPr>
          <a:xfrm>
            <a:off x="5550793" y="2037438"/>
            <a:ext cx="3657600" cy="3657600"/>
            <a:chOff x="0" y="0"/>
            <a:chExt cx="3462655" cy="347472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62655" cy="3474720"/>
            </a:xfrm>
            <a:prstGeom prst="rect">
              <a:avLst/>
            </a:prstGeom>
            <a:ln>
              <a:solidFill>
                <a:schemeClr val="tx1"/>
              </a:solidFill>
            </a:ln>
          </p:spPr>
        </p:pic>
        <p:sp>
          <p:nvSpPr>
            <p:cNvPr id="8" name="Rectangle 7"/>
            <p:cNvSpPr/>
            <p:nvPr/>
          </p:nvSpPr>
          <p:spPr>
            <a:xfrm>
              <a:off x="81887" y="2511188"/>
              <a:ext cx="3261815" cy="504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6158367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Rufus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10. Installation Progress Completed (Ready)</a:t>
            </a:r>
          </a:p>
        </p:txBody>
      </p:sp>
      <p:grpSp>
        <p:nvGrpSpPr>
          <p:cNvPr id="5" name="Group 4"/>
          <p:cNvGrpSpPr/>
          <p:nvPr/>
        </p:nvGrpSpPr>
        <p:grpSpPr>
          <a:xfrm>
            <a:off x="6240936" y="1875165"/>
            <a:ext cx="3161665" cy="3474720"/>
            <a:chOff x="0" y="0"/>
            <a:chExt cx="3161665" cy="347472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61665" cy="3474720"/>
            </a:xfrm>
            <a:prstGeom prst="rect">
              <a:avLst/>
            </a:prstGeom>
          </p:spPr>
        </p:pic>
        <p:sp>
          <p:nvSpPr>
            <p:cNvPr id="8" name="Rectangle 7"/>
            <p:cNvSpPr/>
            <p:nvPr/>
          </p:nvSpPr>
          <p:spPr>
            <a:xfrm>
              <a:off x="13648" y="2538484"/>
              <a:ext cx="3098042" cy="4913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478875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Check the Functionality of a Bootable USB Drive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 Turn On your Computer by Pressing the Power Button. </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550794" y="2012325"/>
            <a:ext cx="5029200" cy="3200400"/>
          </a:xfrm>
          <a:prstGeom prst="rect">
            <a:avLst/>
          </a:prstGeom>
          <a:noFill/>
          <a:ln>
            <a:noFill/>
          </a:ln>
        </p:spPr>
      </p:pic>
    </p:spTree>
    <p:extLst>
      <p:ext uri="{BB962C8B-B14F-4D97-AF65-F5344CB8AC3E}">
        <p14:creationId xmlns:p14="http://schemas.microsoft.com/office/powerpoint/2010/main" val="25916821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Check the Functionality of a Bootable USB Drive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 Insert the Bootable USB Drive to the USB port.</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826358" y="2012325"/>
            <a:ext cx="5029200" cy="3200400"/>
          </a:xfrm>
          <a:prstGeom prst="rect">
            <a:avLst/>
          </a:prstGeom>
          <a:noFill/>
        </p:spPr>
      </p:pic>
    </p:spTree>
    <p:extLst>
      <p:ext uri="{BB962C8B-B14F-4D97-AF65-F5344CB8AC3E}">
        <p14:creationId xmlns:p14="http://schemas.microsoft.com/office/powerpoint/2010/main" val="19310267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Check the Functionality of a Bootable USB Drive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3.	Enter your computer's BIOS. When the BIOS screen appears or you are prompted to do so, press Del, F1, F2, F10, or F9 (depending on your computer’s motherboard) to enter the system BIOS.</a:t>
            </a:r>
          </a:p>
        </p:txBody>
      </p:sp>
      <p:grpSp>
        <p:nvGrpSpPr>
          <p:cNvPr id="6" name="Group 5"/>
          <p:cNvGrpSpPr/>
          <p:nvPr/>
        </p:nvGrpSpPr>
        <p:grpSpPr>
          <a:xfrm>
            <a:off x="5885644" y="1712891"/>
            <a:ext cx="4572000" cy="4114800"/>
            <a:chOff x="0" y="0"/>
            <a:chExt cx="4572000" cy="266763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2667635"/>
            </a:xfrm>
            <a:prstGeom prst="rect">
              <a:avLst/>
            </a:prstGeom>
            <a:noFill/>
          </p:spPr>
        </p:pic>
        <p:sp>
          <p:nvSpPr>
            <p:cNvPr id="8" name="Rectangle 7"/>
            <p:cNvSpPr/>
            <p:nvPr/>
          </p:nvSpPr>
          <p:spPr>
            <a:xfrm>
              <a:off x="27295" y="2402006"/>
              <a:ext cx="1828800" cy="2456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720540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Check the Functionality of a Bootable USB Drive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4. Choose Advanced BIOS Features/Startup/Boot Tab. To change the booting sequence of your computer.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476" y="1712891"/>
            <a:ext cx="4572000" cy="3657600"/>
          </a:xfrm>
          <a:prstGeom prst="rect">
            <a:avLst/>
          </a:prstGeom>
          <a:noFill/>
        </p:spPr>
      </p:pic>
    </p:spTree>
    <p:extLst>
      <p:ext uri="{BB962C8B-B14F-4D97-AF65-F5344CB8AC3E}">
        <p14:creationId xmlns:p14="http://schemas.microsoft.com/office/powerpoint/2010/main" val="6894030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Check the Functionality of a Bootable USB Drive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5. Select the Flash drive as the first boot device of your computer.</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179712" y="1783725"/>
            <a:ext cx="4572000" cy="3657600"/>
          </a:xfrm>
          <a:prstGeom prst="rect">
            <a:avLst/>
          </a:prstGeom>
          <a:noFill/>
        </p:spPr>
      </p:pic>
      <p:sp>
        <p:nvSpPr>
          <p:cNvPr id="4" name="Rectangle 3"/>
          <p:cNvSpPr/>
          <p:nvPr/>
        </p:nvSpPr>
        <p:spPr>
          <a:xfrm>
            <a:off x="6478073" y="2240924"/>
            <a:ext cx="978795" cy="37348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78073" y="2768961"/>
            <a:ext cx="1120462" cy="20605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630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Check the Functionality of a Bootable USB Drive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6. Press F10 ( Save and Exit)</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213797" y="1712891"/>
            <a:ext cx="5029200" cy="4114800"/>
          </a:xfrm>
          <a:prstGeom prst="rect">
            <a:avLst/>
          </a:prstGeom>
          <a:noFill/>
        </p:spPr>
      </p:pic>
    </p:spTree>
    <p:extLst>
      <p:ext uri="{BB962C8B-B14F-4D97-AF65-F5344CB8AC3E}">
        <p14:creationId xmlns:p14="http://schemas.microsoft.com/office/powerpoint/2010/main" val="3663323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latin typeface="Berlin Sans FB" panose="020E0602020502020306" pitchFamily="34" charset="0"/>
              </a:rPr>
              <a:t>Rufus Software</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dirty="0">
                <a:latin typeface="Berlin Sans FB" panose="020E0602020502020306" pitchFamily="34" charset="0"/>
              </a:rPr>
              <a:t>Rufus (The Reliable USB Formatting Utility, with Source) is a free and open-source portable application for Microsoft Windows that can be used to format and create bootable USB flash drives or Live USBs.</a:t>
            </a:r>
          </a:p>
        </p:txBody>
      </p:sp>
    </p:spTree>
    <p:extLst>
      <p:ext uri="{BB962C8B-B14F-4D97-AF65-F5344CB8AC3E}">
        <p14:creationId xmlns:p14="http://schemas.microsoft.com/office/powerpoint/2010/main" val="2099285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Check the Functionality of a Bootable USB Drive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7. Press any key to boot from USB will appear (Press Spacebar)</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550794" y="1783725"/>
            <a:ext cx="5029200" cy="3657600"/>
          </a:xfrm>
          <a:prstGeom prst="rect">
            <a:avLst/>
          </a:prstGeom>
        </p:spPr>
      </p:pic>
    </p:spTree>
    <p:extLst>
      <p:ext uri="{BB962C8B-B14F-4D97-AF65-F5344CB8AC3E}">
        <p14:creationId xmlns:p14="http://schemas.microsoft.com/office/powerpoint/2010/main" val="26508395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Check the Functionality of a Bootable USB Drive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8. Windows is Loading Files will appear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712890"/>
            <a:ext cx="5029200" cy="4572000"/>
          </a:xfrm>
          <a:prstGeom prst="rect">
            <a:avLst/>
          </a:prstGeom>
          <a:noFill/>
        </p:spPr>
      </p:pic>
    </p:spTree>
    <p:extLst>
      <p:ext uri="{BB962C8B-B14F-4D97-AF65-F5344CB8AC3E}">
        <p14:creationId xmlns:p14="http://schemas.microsoft.com/office/powerpoint/2010/main" val="2356439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Check the Functionality of a Bootable USB Drive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9.	Press CTRL+ALT+DEL simultaneously to restart your computer</a:t>
            </a:r>
          </a:p>
        </p:txBody>
      </p:sp>
      <p:pic>
        <p:nvPicPr>
          <p:cNvPr id="5" name="Picture 4"/>
          <p:cNvPicPr/>
          <p:nvPr/>
        </p:nvPicPr>
        <p:blipFill rotWithShape="1">
          <a:blip r:embed="rId2">
            <a:extLst>
              <a:ext uri="{28A0092B-C50C-407E-A947-70E740481C1C}">
                <a14:useLocalDpi xmlns:a14="http://schemas.microsoft.com/office/drawing/2010/main" val="0"/>
              </a:ext>
            </a:extLst>
          </a:blip>
          <a:srcRect b="37671"/>
          <a:stretch/>
        </p:blipFill>
        <p:spPr bwMode="auto">
          <a:xfrm>
            <a:off x="5802876" y="2012325"/>
            <a:ext cx="5029200" cy="320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54668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Check the Functionality of a Bootable USB Drive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10. Remove the bootable Flash Drive</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826358" y="2154247"/>
            <a:ext cx="4572000" cy="2916555"/>
          </a:xfrm>
          <a:prstGeom prst="rect">
            <a:avLst/>
          </a:prstGeom>
        </p:spPr>
      </p:pic>
    </p:spTree>
    <p:extLst>
      <p:ext uri="{BB962C8B-B14F-4D97-AF65-F5344CB8AC3E}">
        <p14:creationId xmlns:p14="http://schemas.microsoft.com/office/powerpoint/2010/main" val="1455312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Check the Functionality of a Bootable USB Drive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11. Computer will load the Operating System.</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031476" y="2088525"/>
            <a:ext cx="4572000" cy="3048000"/>
          </a:xfrm>
          <a:prstGeom prst="rect">
            <a:avLst/>
          </a:prstGeom>
        </p:spPr>
      </p:pic>
    </p:spTree>
    <p:extLst>
      <p:ext uri="{BB962C8B-B14F-4D97-AF65-F5344CB8AC3E}">
        <p14:creationId xmlns:p14="http://schemas.microsoft.com/office/powerpoint/2010/main" val="26502437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0080" y="2505670"/>
            <a:ext cx="43718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 !!!</a:t>
            </a:r>
          </a:p>
        </p:txBody>
      </p:sp>
    </p:spTree>
    <p:extLst>
      <p:ext uri="{BB962C8B-B14F-4D97-AF65-F5344CB8AC3E}">
        <p14:creationId xmlns:p14="http://schemas.microsoft.com/office/powerpoint/2010/main" val="2745473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latin typeface="Berlin Sans FB" panose="020E0602020502020306" pitchFamily="34" charset="0"/>
              </a:rPr>
              <a:t>Rufus Software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54886" y="2552575"/>
            <a:ext cx="6400800" cy="1828800"/>
          </a:xfrm>
          <a:prstGeom prst="rect">
            <a:avLst/>
          </a:prstGeom>
          <a:noFill/>
          <a:ln>
            <a:noFill/>
          </a:ln>
        </p:spPr>
      </p:pic>
    </p:spTree>
    <p:extLst>
      <p:ext uri="{BB962C8B-B14F-4D97-AF65-F5344CB8AC3E}">
        <p14:creationId xmlns:p14="http://schemas.microsoft.com/office/powerpoint/2010/main" val="3657714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Rufus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1.	Insert the Flash Drive to the USB Port.</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597717" y="2373322"/>
            <a:ext cx="5066030" cy="2478405"/>
          </a:xfrm>
          <a:prstGeom prst="rect">
            <a:avLst/>
          </a:prstGeom>
          <a:noFill/>
          <a:ln>
            <a:noFill/>
          </a:ln>
        </p:spPr>
      </p:pic>
    </p:spTree>
    <p:extLst>
      <p:ext uri="{BB962C8B-B14F-4D97-AF65-F5344CB8AC3E}">
        <p14:creationId xmlns:p14="http://schemas.microsoft.com/office/powerpoint/2010/main" val="386535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2086380"/>
            <a:ext cx="502915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Berlin Sans FB" panose="020E0602020502020306" pitchFamily="34" charset="0"/>
              </a:rPr>
              <a:t>2.	Format the Flash Drive</a:t>
            </a:r>
          </a:p>
          <a:p>
            <a:r>
              <a:rPr lang="en-US" sz="3200" dirty="0">
                <a:latin typeface="Berlin Sans FB" panose="020E0602020502020306" pitchFamily="34" charset="0"/>
              </a:rPr>
              <a:t>(Open My Computer/Select the Flash Drive/Right click/Select FORMAT/Choose START) </a:t>
            </a:r>
          </a:p>
        </p:txBody>
      </p:sp>
      <p:grpSp>
        <p:nvGrpSpPr>
          <p:cNvPr id="6" name="Group 5"/>
          <p:cNvGrpSpPr/>
          <p:nvPr/>
        </p:nvGrpSpPr>
        <p:grpSpPr>
          <a:xfrm>
            <a:off x="5826358" y="2086381"/>
            <a:ext cx="5486399" cy="4121236"/>
            <a:chOff x="0" y="0"/>
            <a:chExt cx="5613991" cy="3320888"/>
          </a:xfrm>
        </p:grpSpPr>
        <p:grpSp>
          <p:nvGrpSpPr>
            <p:cNvPr id="7" name="Group 6"/>
            <p:cNvGrpSpPr/>
            <p:nvPr/>
          </p:nvGrpSpPr>
          <p:grpSpPr>
            <a:xfrm>
              <a:off x="0" y="0"/>
              <a:ext cx="1828800" cy="2194044"/>
              <a:chOff x="0" y="0"/>
              <a:chExt cx="1828800" cy="2194044"/>
            </a:xfrm>
          </p:grpSpPr>
          <p:grpSp>
            <p:nvGrpSpPr>
              <p:cNvPr id="14" name="Group 13"/>
              <p:cNvGrpSpPr/>
              <p:nvPr/>
            </p:nvGrpSpPr>
            <p:grpSpPr>
              <a:xfrm>
                <a:off x="0" y="10633"/>
                <a:ext cx="1828800" cy="2183411"/>
                <a:chOff x="0" y="0"/>
                <a:chExt cx="1828800" cy="2183411"/>
              </a:xfrm>
            </p:grpSpPr>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r="76124" b="28326"/>
                <a:stretch/>
              </p:blipFill>
              <p:spPr bwMode="auto">
                <a:xfrm>
                  <a:off x="0" y="0"/>
                  <a:ext cx="1429385" cy="1073785"/>
                </a:xfrm>
                <a:prstGeom prst="rect">
                  <a:avLst/>
                </a:prstGeom>
                <a:ln>
                  <a:noFill/>
                </a:ln>
                <a:extLst>
                  <a:ext uri="{53640926-AAD7-44D8-BBD7-CCE9431645EC}">
                    <a14:shadowObscured xmlns:a14="http://schemas.microsoft.com/office/drawing/2010/main"/>
                  </a:ext>
                </a:extLst>
              </p:spPr>
            </p:pic>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60639"/>
                <a:stretch/>
              </p:blipFill>
              <p:spPr bwMode="auto">
                <a:xfrm>
                  <a:off x="0" y="1020726"/>
                  <a:ext cx="1828800" cy="1162685"/>
                </a:xfrm>
                <a:prstGeom prst="rect">
                  <a:avLst/>
                </a:prstGeom>
                <a:ln>
                  <a:noFill/>
                </a:ln>
                <a:extLst>
                  <a:ext uri="{53640926-AAD7-44D8-BBD7-CCE9431645EC}">
                    <a14:shadowObscured xmlns:a14="http://schemas.microsoft.com/office/drawing/2010/main"/>
                  </a:ext>
                </a:extLst>
              </p:spPr>
            </p:pic>
          </p:grpSp>
          <p:sp>
            <p:nvSpPr>
              <p:cNvPr id="15" name="Rectangle 14"/>
              <p:cNvSpPr/>
              <p:nvPr/>
            </p:nvSpPr>
            <p:spPr>
              <a:xfrm>
                <a:off x="21265" y="0"/>
                <a:ext cx="1371600" cy="3827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p:cNvSpPr/>
              <p:nvPr/>
            </p:nvSpPr>
            <p:spPr>
              <a:xfrm>
                <a:off x="21265" y="1148317"/>
                <a:ext cx="1701209" cy="52099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 name="Group 7"/>
            <p:cNvGrpSpPr/>
            <p:nvPr/>
          </p:nvGrpSpPr>
          <p:grpSpPr>
            <a:xfrm>
              <a:off x="1945758" y="10633"/>
              <a:ext cx="1747993" cy="2478405"/>
              <a:chOff x="0" y="0"/>
              <a:chExt cx="1747993" cy="2478405"/>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20974" t="7192" r="17593"/>
              <a:stretch/>
            </p:blipFill>
            <p:spPr bwMode="auto">
              <a:xfrm>
                <a:off x="10633" y="0"/>
                <a:ext cx="1737360" cy="2478405"/>
              </a:xfrm>
              <a:prstGeom prst="rect">
                <a:avLst/>
              </a:prstGeom>
              <a:ln>
                <a:noFill/>
              </a:ln>
              <a:extLst>
                <a:ext uri="{53640926-AAD7-44D8-BBD7-CCE9431645EC}">
                  <a14:shadowObscured xmlns:a14="http://schemas.microsoft.com/office/drawing/2010/main"/>
                </a:ext>
              </a:extLst>
            </p:spPr>
          </p:pic>
          <p:sp>
            <p:nvSpPr>
              <p:cNvPr id="13" name="Rectangle 12"/>
              <p:cNvSpPr/>
              <p:nvPr/>
            </p:nvSpPr>
            <p:spPr>
              <a:xfrm>
                <a:off x="0" y="2052084"/>
                <a:ext cx="744279" cy="2445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 name="Group 8"/>
            <p:cNvGrpSpPr/>
            <p:nvPr/>
          </p:nvGrpSpPr>
          <p:grpSpPr>
            <a:xfrm>
              <a:off x="3785191" y="10633"/>
              <a:ext cx="1828800" cy="3310255"/>
              <a:chOff x="0" y="0"/>
              <a:chExt cx="1828800" cy="3310255"/>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828800" cy="3310255"/>
              </a:xfrm>
              <a:prstGeom prst="rect">
                <a:avLst/>
              </a:prstGeom>
            </p:spPr>
          </p:pic>
          <p:sp>
            <p:nvSpPr>
              <p:cNvPr id="11" name="Rectangle 10"/>
              <p:cNvSpPr/>
              <p:nvPr/>
            </p:nvSpPr>
            <p:spPr>
              <a:xfrm>
                <a:off x="510362" y="2870791"/>
                <a:ext cx="744279" cy="2445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Tree>
    <p:extLst>
      <p:ext uri="{BB962C8B-B14F-4D97-AF65-F5344CB8AC3E}">
        <p14:creationId xmlns:p14="http://schemas.microsoft.com/office/powerpoint/2010/main" val="2875181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Rufus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3. On your Computer, Open your RUFUS Software</a:t>
            </a:r>
          </a:p>
        </p:txBody>
      </p:sp>
      <p:pic>
        <p:nvPicPr>
          <p:cNvPr id="11" name="Picture 10"/>
          <p:cNvPicPr/>
          <p:nvPr/>
        </p:nvPicPr>
        <p:blipFill rotWithShape="1">
          <a:blip r:embed="rId2">
            <a:extLst>
              <a:ext uri="{28A0092B-C50C-407E-A947-70E740481C1C}">
                <a14:useLocalDpi xmlns:a14="http://schemas.microsoft.com/office/drawing/2010/main" val="0"/>
              </a:ext>
            </a:extLst>
          </a:blip>
          <a:srcRect l="7153" r="6383" b="7021"/>
          <a:stretch/>
        </p:blipFill>
        <p:spPr bwMode="auto">
          <a:xfrm>
            <a:off x="5177307" y="1945703"/>
            <a:ext cx="5486400" cy="3657600"/>
          </a:xfrm>
          <a:prstGeom prst="rect">
            <a:avLst/>
          </a:prstGeom>
          <a:ln>
            <a:noFill/>
          </a:ln>
          <a:extLst>
            <a:ext uri="{53640926-AAD7-44D8-BBD7-CCE9431645EC}">
              <a14:shadowObscured xmlns:a14="http://schemas.microsoft.com/office/drawing/2010/main"/>
            </a:ext>
          </a:extLst>
        </p:spPr>
      </p:pic>
      <p:sp>
        <p:nvSpPr>
          <p:cNvPr id="4" name="Oval 3"/>
          <p:cNvSpPr/>
          <p:nvPr/>
        </p:nvSpPr>
        <p:spPr>
          <a:xfrm>
            <a:off x="8306873" y="3193961"/>
            <a:ext cx="1481071" cy="1429554"/>
          </a:xfrm>
          <a:prstGeom prst="ellipse">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2915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Rufus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erlin Sans FB" panose="020E0602020502020306" pitchFamily="34" charset="0"/>
              </a:rPr>
              <a:t>4.	User Account Control will appear, Select YES</a:t>
            </a:r>
          </a:p>
        </p:txBody>
      </p:sp>
      <p:grpSp>
        <p:nvGrpSpPr>
          <p:cNvPr id="5" name="Group 4"/>
          <p:cNvGrpSpPr/>
          <p:nvPr/>
        </p:nvGrpSpPr>
        <p:grpSpPr>
          <a:xfrm>
            <a:off x="5448707" y="2240925"/>
            <a:ext cx="5029200" cy="2743200"/>
            <a:chOff x="0" y="0"/>
            <a:chExt cx="4572000" cy="2557145"/>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72000" cy="2557145"/>
            </a:xfrm>
            <a:prstGeom prst="rect">
              <a:avLst/>
            </a:prstGeom>
          </p:spPr>
        </p:pic>
        <p:sp>
          <p:nvSpPr>
            <p:cNvPr id="7" name="Rectangle 6"/>
            <p:cNvSpPr/>
            <p:nvPr/>
          </p:nvSpPr>
          <p:spPr>
            <a:xfrm>
              <a:off x="2825087" y="1665027"/>
              <a:ext cx="807085" cy="4365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726376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Rufus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AutoNum type="arabicPeriod" startAt="5"/>
            </a:pPr>
            <a:r>
              <a:rPr lang="nb-NO" sz="4000" dirty="0">
                <a:latin typeface="Berlin Sans FB" panose="020E0602020502020306" pitchFamily="34" charset="0"/>
              </a:rPr>
              <a:t>Select Source Image File Icon</a:t>
            </a:r>
            <a:endParaRPr lang="en-US" sz="4000" dirty="0">
              <a:latin typeface="Berlin Sans FB" panose="020E0602020502020306"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826358" y="1712891"/>
            <a:ext cx="3657600" cy="3855085"/>
          </a:xfrm>
          <a:prstGeom prst="rect">
            <a:avLst/>
          </a:prstGeom>
          <a:noFill/>
        </p:spPr>
      </p:pic>
    </p:spTree>
    <p:extLst>
      <p:ext uri="{BB962C8B-B14F-4D97-AF65-F5344CB8AC3E}">
        <p14:creationId xmlns:p14="http://schemas.microsoft.com/office/powerpoint/2010/main" val="22984953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Rufus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b-NO" sz="4000" dirty="0">
                <a:latin typeface="Berlin Sans FB" panose="020E0602020502020306" pitchFamily="34" charset="0"/>
              </a:rPr>
              <a:t>6.</a:t>
            </a:r>
            <a:r>
              <a:rPr lang="en-US" sz="4000" b="1" dirty="0"/>
              <a:t> Select an Image File, Click Open</a:t>
            </a:r>
            <a:endParaRPr lang="en-US" sz="4000" dirty="0">
              <a:latin typeface="Berlin Sans FB" panose="020E0602020502020306" pitchFamily="34" charset="0"/>
            </a:endParaRPr>
          </a:p>
        </p:txBody>
      </p:sp>
      <p:grpSp>
        <p:nvGrpSpPr>
          <p:cNvPr id="5" name="Group 4"/>
          <p:cNvGrpSpPr/>
          <p:nvPr/>
        </p:nvGrpSpPr>
        <p:grpSpPr>
          <a:xfrm>
            <a:off x="4842457" y="2251433"/>
            <a:ext cx="4612640" cy="3260725"/>
            <a:chOff x="0" y="0"/>
            <a:chExt cx="4612943" cy="326072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72000" cy="3260725"/>
            </a:xfrm>
            <a:prstGeom prst="rect">
              <a:avLst/>
            </a:prstGeom>
            <a:ln>
              <a:solidFill>
                <a:schemeClr val="tx1"/>
              </a:solidFill>
            </a:ln>
          </p:spPr>
        </p:pic>
        <p:sp>
          <p:nvSpPr>
            <p:cNvPr id="8" name="Rectangle 7"/>
            <p:cNvSpPr/>
            <p:nvPr/>
          </p:nvSpPr>
          <p:spPr>
            <a:xfrm>
              <a:off x="1132764" y="832514"/>
              <a:ext cx="3480179" cy="19106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0234603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2706</TotalTime>
  <Words>475</Words>
  <Application>Microsoft Office PowerPoint</Application>
  <PresentationFormat>Widescreen</PresentationFormat>
  <Paragraphs>48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Berlin Sans FB</vt:lpstr>
      <vt:lpstr>Berlin Sans FB Demi</vt:lpstr>
      <vt:lpstr>Calibri</vt:lpstr>
      <vt:lpstr>Calibri Light</vt:lpstr>
      <vt:lpstr>Office Theme</vt:lpstr>
      <vt:lpstr> Computer System Servicing</vt:lpstr>
      <vt:lpstr>Rufus Software</vt:lpstr>
      <vt:lpstr>Rufus Software</vt:lpstr>
      <vt:lpstr>Create Bootable USB Drive using Rufus Software</vt:lpstr>
      <vt:lpstr>Create Bootable USB Drive using Command Prompt (CMD)</vt:lpstr>
      <vt:lpstr>Create Bootable USB Drive using Rufus Software</vt:lpstr>
      <vt:lpstr>Create Bootable USB Drive using Rufus Software</vt:lpstr>
      <vt:lpstr>Create Bootable USB Drive using Rufus Software</vt:lpstr>
      <vt:lpstr>Create Bootable USB Drive using Rufus Software</vt:lpstr>
      <vt:lpstr>Create Bootable USB Drive using Rufus Software</vt:lpstr>
      <vt:lpstr>Create Bootable USB Drive using Rufus Software</vt:lpstr>
      <vt:lpstr>Create Bootable USB Drive using Rufus Software</vt:lpstr>
      <vt:lpstr>Create Bootable USB Drive using Rufus Software</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classroom &amp; Gmeet plugins and apps</dc:title>
  <dc:creator>Sharmaine Esquilla</dc:creator>
  <cp:lastModifiedBy>Elger David</cp:lastModifiedBy>
  <cp:revision>207</cp:revision>
  <dcterms:created xsi:type="dcterms:W3CDTF">2020-08-26T02:25:51Z</dcterms:created>
  <dcterms:modified xsi:type="dcterms:W3CDTF">2022-11-02T09:10:43Z</dcterms:modified>
</cp:coreProperties>
</file>