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5"/>
  </p:notesMasterIdLst>
  <p:sldIdLst>
    <p:sldId id="256" r:id="rId2"/>
    <p:sldId id="262" r:id="rId3"/>
    <p:sldId id="263" r:id="rId4"/>
    <p:sldId id="264" r:id="rId5"/>
    <p:sldId id="265" r:id="rId6"/>
    <p:sldId id="266"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82" r:id="rId23"/>
    <p:sldId id="283" r:id="rId24"/>
    <p:sldId id="284" r:id="rId25"/>
    <p:sldId id="285" r:id="rId26"/>
    <p:sldId id="286" r:id="rId27"/>
    <p:sldId id="287" r:id="rId28"/>
    <p:sldId id="288" r:id="rId29"/>
    <p:sldId id="289" r:id="rId30"/>
    <p:sldId id="290" r:id="rId31"/>
    <p:sldId id="291" r:id="rId32"/>
    <p:sldId id="292" r:id="rId33"/>
    <p:sldId id="296" r:id="rId34"/>
  </p:sldIdLst>
  <p:sldSz cx="12192000" cy="6858000"/>
  <p:notesSz cx="6858000" cy="9144000"/>
  <p:embeddedFontLst>
    <p:embeddedFont>
      <p:font typeface="Calibri" panose="020F0502020204030204" pitchFamily="34" charset="0"/>
      <p:regular r:id="rId36"/>
      <p:bold r:id="rId37"/>
      <p:italic r:id="rId38"/>
      <p:boldItalic r:id="rId39"/>
    </p:embeddedFont>
    <p:embeddedFont>
      <p:font typeface="Overlock" panose="020B0604020202020204"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2" roundtripDataSignature="AMtx7miuWEI58/+Y5HAwFrcr+8uEVCfkn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67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4.fntdata"/><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2.fntdata"/><Relationship Id="rId40"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43" Type="http://schemas.openxmlformats.org/officeDocument/2006/relationships/font" Target="fonts/font8.fntdata"/><Relationship Id="rId56"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font" Target="fonts/font6.fntdata"/><Relationship Id="rId5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5" name="Google Shape;225;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7" name="Google Shape;11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9" name="Google Shape;23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6" name="Google Shape;246;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6" name="Google Shape;306;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3" name="Google Shape;12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0" name="Google Shape;320;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1" name="Google Shape;351;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4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4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5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5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5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5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4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5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5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5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5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5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5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53"/>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4" name="Google Shape;64;p5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b="1"/>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197734" y="1648496"/>
            <a:ext cx="9916733" cy="114622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400"/>
              <a:buFont typeface="Overlock"/>
              <a:buNone/>
            </a:pPr>
            <a:br>
              <a:rPr lang="en-US" sz="4400">
                <a:latin typeface="Overlock"/>
                <a:ea typeface="Overlock"/>
                <a:cs typeface="Overlock"/>
                <a:sym typeface="Overlock"/>
              </a:rPr>
            </a:br>
            <a:r>
              <a:rPr lang="en-US" u="sng">
                <a:latin typeface="Overlock"/>
                <a:ea typeface="Overlock"/>
                <a:cs typeface="Overlock"/>
                <a:sym typeface="Overlock"/>
              </a:rPr>
              <a:t>Computer System Servicing</a:t>
            </a:r>
            <a:endParaRPr u="sng">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5"/>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 vs. UEFI</a:t>
            </a:r>
            <a:endParaRPr sz="5400">
              <a:latin typeface="Overlock"/>
              <a:ea typeface="Overlock"/>
              <a:cs typeface="Overlock"/>
              <a:sym typeface="Overlock"/>
            </a:endParaRPr>
          </a:p>
        </p:txBody>
      </p:sp>
      <p:pic>
        <p:nvPicPr>
          <p:cNvPr id="168" name="Google Shape;168;p15"/>
          <p:cNvPicPr preferRelativeResize="0"/>
          <p:nvPr/>
        </p:nvPicPr>
        <p:blipFill rotWithShape="1">
          <a:blip r:embed="rId3">
            <a:alphaModFix/>
          </a:blip>
          <a:srcRect r="10203"/>
          <a:stretch/>
        </p:blipFill>
        <p:spPr>
          <a:xfrm>
            <a:off x="1375199" y="2148761"/>
            <a:ext cx="3657600" cy="3657600"/>
          </a:xfrm>
          <a:prstGeom prst="rect">
            <a:avLst/>
          </a:prstGeom>
          <a:noFill/>
          <a:ln>
            <a:noFill/>
          </a:ln>
        </p:spPr>
      </p:pic>
      <p:pic>
        <p:nvPicPr>
          <p:cNvPr id="169" name="Google Shape;169;p15"/>
          <p:cNvPicPr preferRelativeResize="0"/>
          <p:nvPr/>
        </p:nvPicPr>
        <p:blipFill rotWithShape="1">
          <a:blip r:embed="rId4">
            <a:alphaModFix/>
          </a:blip>
          <a:srcRect/>
          <a:stretch/>
        </p:blipFill>
        <p:spPr>
          <a:xfrm>
            <a:off x="6926688" y="2148761"/>
            <a:ext cx="36576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6"/>
          <p:cNvSpPr txBox="1">
            <a:spLocks noGrp="1"/>
          </p:cNvSpPr>
          <p:nvPr>
            <p:ph type="title"/>
          </p:nvPr>
        </p:nvSpPr>
        <p:spPr>
          <a:xfrm>
            <a:off x="568557" y="592098"/>
            <a:ext cx="11073943" cy="16488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Bios Configuration (Changing booting sequence of your computer using Bootable USB Drive with Operating System)</a:t>
            </a:r>
            <a:endParaRPr sz="4000">
              <a:latin typeface="Overlock"/>
              <a:ea typeface="Overlock"/>
              <a:cs typeface="Overlock"/>
              <a:sym typeface="Overlock"/>
            </a:endParaRPr>
          </a:p>
        </p:txBody>
      </p:sp>
      <p:sp>
        <p:nvSpPr>
          <p:cNvPr id="175" name="Google Shape;175;p16"/>
          <p:cNvSpPr txBox="1"/>
          <p:nvPr/>
        </p:nvSpPr>
        <p:spPr>
          <a:xfrm>
            <a:off x="233708" y="285911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 Turn On your Computer by Pressing the Power Button. </a:t>
            </a:r>
            <a:endParaRPr/>
          </a:p>
        </p:txBody>
      </p:sp>
      <p:pic>
        <p:nvPicPr>
          <p:cNvPr id="176" name="Google Shape;176;p16"/>
          <p:cNvPicPr preferRelativeResize="0"/>
          <p:nvPr/>
        </p:nvPicPr>
        <p:blipFill rotWithShape="1">
          <a:blip r:embed="rId3">
            <a:alphaModFix/>
          </a:blip>
          <a:srcRect/>
          <a:stretch/>
        </p:blipFill>
        <p:spPr>
          <a:xfrm>
            <a:off x="6054958" y="3364607"/>
            <a:ext cx="50292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7"/>
          <p:cNvSpPr txBox="1">
            <a:spLocks noGrp="1"/>
          </p:cNvSpPr>
          <p:nvPr>
            <p:ph type="title"/>
          </p:nvPr>
        </p:nvSpPr>
        <p:spPr>
          <a:xfrm>
            <a:off x="568557" y="592099"/>
            <a:ext cx="11215611" cy="16359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Bios Configuration (Changing booting sequence of your computer using Bootable USB Drive with Operating System)</a:t>
            </a:r>
            <a:endParaRPr sz="4000">
              <a:latin typeface="Overlock"/>
              <a:ea typeface="Overlock"/>
              <a:cs typeface="Overlock"/>
              <a:sym typeface="Overlock"/>
            </a:endParaRPr>
          </a:p>
        </p:txBody>
      </p:sp>
      <p:sp>
        <p:nvSpPr>
          <p:cNvPr id="182" name="Google Shape;182;p17"/>
          <p:cNvSpPr txBox="1"/>
          <p:nvPr/>
        </p:nvSpPr>
        <p:spPr>
          <a:xfrm>
            <a:off x="568558" y="251138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Insert the Flash Drive to the USB Port.</a:t>
            </a:r>
            <a:endParaRPr/>
          </a:p>
        </p:txBody>
      </p:sp>
      <p:pic>
        <p:nvPicPr>
          <p:cNvPr id="183" name="Google Shape;183;p17"/>
          <p:cNvPicPr preferRelativeResize="0"/>
          <p:nvPr/>
        </p:nvPicPr>
        <p:blipFill rotWithShape="1">
          <a:blip r:embed="rId3">
            <a:alphaModFix/>
          </a:blip>
          <a:srcRect/>
          <a:stretch/>
        </p:blipFill>
        <p:spPr>
          <a:xfrm>
            <a:off x="5507565" y="3171812"/>
            <a:ext cx="5066030" cy="24784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8"/>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189" name="Google Shape;189;p18"/>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3.	Enter your computer's BIOS. When the BIOS screen appears or you are prompted to do so, press Del, F1, F2, F10, or F9 (depending on your computer’s motherboard) to enter the system BIOS.</a:t>
            </a:r>
            <a:endParaRPr/>
          </a:p>
        </p:txBody>
      </p:sp>
      <p:grpSp>
        <p:nvGrpSpPr>
          <p:cNvPr id="190" name="Google Shape;190;p18"/>
          <p:cNvGrpSpPr/>
          <p:nvPr/>
        </p:nvGrpSpPr>
        <p:grpSpPr>
          <a:xfrm>
            <a:off x="5885644" y="1712891"/>
            <a:ext cx="4572000" cy="4114800"/>
            <a:chOff x="0" y="0"/>
            <a:chExt cx="4572000" cy="2667635"/>
          </a:xfrm>
        </p:grpSpPr>
        <p:pic>
          <p:nvPicPr>
            <p:cNvPr id="191" name="Google Shape;191;p18"/>
            <p:cNvPicPr preferRelativeResize="0"/>
            <p:nvPr/>
          </p:nvPicPr>
          <p:blipFill rotWithShape="1">
            <a:blip r:embed="rId3">
              <a:alphaModFix/>
            </a:blip>
            <a:srcRect/>
            <a:stretch/>
          </p:blipFill>
          <p:spPr>
            <a:xfrm>
              <a:off x="0" y="0"/>
              <a:ext cx="4572000" cy="2667635"/>
            </a:xfrm>
            <a:prstGeom prst="rect">
              <a:avLst/>
            </a:prstGeom>
            <a:noFill/>
            <a:ln>
              <a:noFill/>
            </a:ln>
          </p:spPr>
        </p:pic>
        <p:sp>
          <p:nvSpPr>
            <p:cNvPr id="192" name="Google Shape;192;p18"/>
            <p:cNvSpPr/>
            <p:nvPr/>
          </p:nvSpPr>
          <p:spPr>
            <a:xfrm>
              <a:off x="27295" y="2402006"/>
              <a:ext cx="1828800" cy="24565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198" name="Google Shape;198;p19"/>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4. Choose Advanced BIOS Features/Startup/Boot Tab. To change the booting sequence of your computer.</a:t>
            </a:r>
            <a:endParaRPr/>
          </a:p>
        </p:txBody>
      </p:sp>
      <p:pic>
        <p:nvPicPr>
          <p:cNvPr id="199" name="Google Shape;199;p19"/>
          <p:cNvPicPr preferRelativeResize="0"/>
          <p:nvPr/>
        </p:nvPicPr>
        <p:blipFill rotWithShape="1">
          <a:blip r:embed="rId3">
            <a:alphaModFix/>
          </a:blip>
          <a:srcRect/>
          <a:stretch/>
        </p:blipFill>
        <p:spPr>
          <a:xfrm>
            <a:off x="6031476" y="1712891"/>
            <a:ext cx="45720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0"/>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05" name="Google Shape;205;p20"/>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5. Select the Flash drive as the first boot device of your computer.</a:t>
            </a:r>
            <a:endParaRPr/>
          </a:p>
        </p:txBody>
      </p:sp>
      <p:pic>
        <p:nvPicPr>
          <p:cNvPr id="206" name="Google Shape;206;p20"/>
          <p:cNvPicPr preferRelativeResize="0"/>
          <p:nvPr/>
        </p:nvPicPr>
        <p:blipFill rotWithShape="1">
          <a:blip r:embed="rId3">
            <a:alphaModFix/>
          </a:blip>
          <a:srcRect/>
          <a:stretch/>
        </p:blipFill>
        <p:spPr>
          <a:xfrm>
            <a:off x="6179712" y="1783725"/>
            <a:ext cx="4572000" cy="3657600"/>
          </a:xfrm>
          <a:prstGeom prst="rect">
            <a:avLst/>
          </a:prstGeom>
          <a:noFill/>
          <a:ln>
            <a:noFill/>
          </a:ln>
        </p:spPr>
      </p:pic>
      <p:sp>
        <p:nvSpPr>
          <p:cNvPr id="207" name="Google Shape;207;p20"/>
          <p:cNvSpPr/>
          <p:nvPr/>
        </p:nvSpPr>
        <p:spPr>
          <a:xfrm>
            <a:off x="6478073" y="2240924"/>
            <a:ext cx="978795" cy="373487"/>
          </a:xfrm>
          <a:prstGeom prst="rect">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08" name="Google Shape;208;p20"/>
          <p:cNvSpPr/>
          <p:nvPr/>
        </p:nvSpPr>
        <p:spPr>
          <a:xfrm>
            <a:off x="6478073" y="2768961"/>
            <a:ext cx="1120462" cy="206059"/>
          </a:xfrm>
          <a:prstGeom prst="rect">
            <a:avLst/>
          </a:prstGeom>
          <a:solidFill>
            <a:srgbClr val="BFBFBF"/>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21"/>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14" name="Google Shape;214;p21"/>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6. Press F10 ( Save and Exit)</a:t>
            </a:r>
            <a:endParaRPr/>
          </a:p>
        </p:txBody>
      </p:sp>
      <p:pic>
        <p:nvPicPr>
          <p:cNvPr id="215" name="Google Shape;215;p21"/>
          <p:cNvPicPr preferRelativeResize="0"/>
          <p:nvPr/>
        </p:nvPicPr>
        <p:blipFill rotWithShape="1">
          <a:blip r:embed="rId3">
            <a:alphaModFix/>
          </a:blip>
          <a:srcRect/>
          <a:stretch/>
        </p:blipFill>
        <p:spPr>
          <a:xfrm>
            <a:off x="5213797" y="1712891"/>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22"/>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21" name="Google Shape;221;p22"/>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7. Press any key to boot from USB will appear (Press Spacebar)</a:t>
            </a:r>
            <a:endParaRPr/>
          </a:p>
        </p:txBody>
      </p:sp>
      <p:pic>
        <p:nvPicPr>
          <p:cNvPr id="222" name="Google Shape;222;p22"/>
          <p:cNvPicPr preferRelativeResize="0"/>
          <p:nvPr/>
        </p:nvPicPr>
        <p:blipFill rotWithShape="1">
          <a:blip r:embed="rId3">
            <a:alphaModFix/>
          </a:blip>
          <a:srcRect/>
          <a:stretch/>
        </p:blipFill>
        <p:spPr>
          <a:xfrm>
            <a:off x="5550794" y="1783725"/>
            <a:ext cx="50292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3"/>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28" name="Google Shape;228;p23"/>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8. Windows is Loading Files will appear</a:t>
            </a:r>
            <a:endParaRPr/>
          </a:p>
        </p:txBody>
      </p:sp>
      <p:pic>
        <p:nvPicPr>
          <p:cNvPr id="229" name="Google Shape;229;p23"/>
          <p:cNvPicPr preferRelativeResize="0"/>
          <p:nvPr/>
        </p:nvPicPr>
        <p:blipFill rotWithShape="1">
          <a:blip r:embed="rId3">
            <a:alphaModFix/>
          </a:blip>
          <a:srcRect/>
          <a:stretch/>
        </p:blipFill>
        <p:spPr>
          <a:xfrm>
            <a:off x="6031792" y="1712890"/>
            <a:ext cx="5029200"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4"/>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35" name="Google Shape;235;p24"/>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9.	Press CTRL+ALT+DEL simultaneously to restart your computer</a:t>
            </a:r>
            <a:endParaRPr/>
          </a:p>
        </p:txBody>
      </p:sp>
      <p:pic>
        <p:nvPicPr>
          <p:cNvPr id="236" name="Google Shape;236;p24"/>
          <p:cNvPicPr preferRelativeResize="0"/>
          <p:nvPr/>
        </p:nvPicPr>
        <p:blipFill rotWithShape="1">
          <a:blip r:embed="rId3">
            <a:alphaModFix/>
          </a:blip>
          <a:srcRect b="37671"/>
          <a:stretch/>
        </p:blipFill>
        <p:spPr>
          <a:xfrm>
            <a:off x="5802876" y="2012325"/>
            <a:ext cx="50292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a:t>
            </a:r>
            <a:endParaRPr sz="5400">
              <a:latin typeface="Overlock"/>
              <a:ea typeface="Overlock"/>
              <a:cs typeface="Overlock"/>
              <a:sym typeface="Overlock"/>
            </a:endParaRPr>
          </a:p>
        </p:txBody>
      </p:sp>
      <p:sp>
        <p:nvSpPr>
          <p:cNvPr id="120" name="Google Shape;120;p7"/>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Basic Input/output System, the BIOS is a ROM chip found on motherboards that allows you to access and set up your computer system at the most basic level.</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5"/>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42" name="Google Shape;242;p25"/>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10. Remove the bootable Flash Drive</a:t>
            </a:r>
            <a:endParaRPr/>
          </a:p>
        </p:txBody>
      </p:sp>
      <p:pic>
        <p:nvPicPr>
          <p:cNvPr id="243" name="Google Shape;243;p25"/>
          <p:cNvPicPr preferRelativeResize="0"/>
          <p:nvPr/>
        </p:nvPicPr>
        <p:blipFill rotWithShape="1">
          <a:blip r:embed="rId3">
            <a:alphaModFix/>
          </a:blip>
          <a:srcRect/>
          <a:stretch/>
        </p:blipFill>
        <p:spPr>
          <a:xfrm>
            <a:off x="5826358" y="2154247"/>
            <a:ext cx="4572000" cy="29165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26"/>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49" name="Google Shape;249;p26"/>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11. Computer will load the Operating System.</a:t>
            </a:r>
            <a:endParaRPr/>
          </a:p>
        </p:txBody>
      </p:sp>
      <p:pic>
        <p:nvPicPr>
          <p:cNvPr id="250" name="Google Shape;250;p26"/>
          <p:cNvPicPr preferRelativeResize="0"/>
          <p:nvPr/>
        </p:nvPicPr>
        <p:blipFill rotWithShape="1">
          <a:blip r:embed="rId3">
            <a:alphaModFix/>
          </a:blip>
          <a:srcRect/>
          <a:stretch/>
        </p:blipFill>
        <p:spPr>
          <a:xfrm>
            <a:off x="6031476" y="2088525"/>
            <a:ext cx="4572000" cy="304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7"/>
          <p:cNvSpPr txBox="1">
            <a:spLocks noGrp="1"/>
          </p:cNvSpPr>
          <p:nvPr>
            <p:ph type="title"/>
          </p:nvPr>
        </p:nvSpPr>
        <p:spPr>
          <a:xfrm>
            <a:off x="568557" y="592098"/>
            <a:ext cx="11073943" cy="164882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Bios Configuration (Changing booting sequence of your computer using Bootable USB Drive with Operating System)</a:t>
            </a:r>
            <a:endParaRPr sz="4000">
              <a:latin typeface="Overlock"/>
              <a:ea typeface="Overlock"/>
              <a:cs typeface="Overlock"/>
              <a:sym typeface="Overlock"/>
            </a:endParaRPr>
          </a:p>
        </p:txBody>
      </p:sp>
      <p:sp>
        <p:nvSpPr>
          <p:cNvPr id="256" name="Google Shape;256;p27"/>
          <p:cNvSpPr txBox="1"/>
          <p:nvPr/>
        </p:nvSpPr>
        <p:spPr>
          <a:xfrm>
            <a:off x="233708" y="285911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 Turn On your Computer by Pressing the Power Button. </a:t>
            </a:r>
            <a:endParaRPr/>
          </a:p>
        </p:txBody>
      </p:sp>
      <p:pic>
        <p:nvPicPr>
          <p:cNvPr id="257" name="Google Shape;257;p27"/>
          <p:cNvPicPr preferRelativeResize="0"/>
          <p:nvPr/>
        </p:nvPicPr>
        <p:blipFill rotWithShape="1">
          <a:blip r:embed="rId3">
            <a:alphaModFix/>
          </a:blip>
          <a:srcRect/>
          <a:stretch/>
        </p:blipFill>
        <p:spPr>
          <a:xfrm>
            <a:off x="6054958" y="3364607"/>
            <a:ext cx="50292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8"/>
          <p:cNvSpPr txBox="1">
            <a:spLocks noGrp="1"/>
          </p:cNvSpPr>
          <p:nvPr>
            <p:ph type="title"/>
          </p:nvPr>
        </p:nvSpPr>
        <p:spPr>
          <a:xfrm>
            <a:off x="568557" y="592099"/>
            <a:ext cx="11215611" cy="16359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Bios Configuration (Changing booting sequence of your computer using Bootable USB Drive with Operating System)</a:t>
            </a:r>
            <a:endParaRPr sz="4000">
              <a:latin typeface="Overlock"/>
              <a:ea typeface="Overlock"/>
              <a:cs typeface="Overlock"/>
              <a:sym typeface="Overlock"/>
            </a:endParaRPr>
          </a:p>
        </p:txBody>
      </p:sp>
      <p:sp>
        <p:nvSpPr>
          <p:cNvPr id="263" name="Google Shape;263;p28"/>
          <p:cNvSpPr txBox="1"/>
          <p:nvPr/>
        </p:nvSpPr>
        <p:spPr>
          <a:xfrm>
            <a:off x="568558" y="251138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Insert the CD/DVD Installer to your ODD.</a:t>
            </a:r>
            <a:endParaRPr sz="4000">
              <a:solidFill>
                <a:schemeClr val="dk1"/>
              </a:solidFill>
              <a:latin typeface="Overlock"/>
              <a:ea typeface="Overlock"/>
              <a:cs typeface="Overlock"/>
              <a:sym typeface="Overlock"/>
            </a:endParaRPr>
          </a:p>
        </p:txBody>
      </p:sp>
      <p:pic>
        <p:nvPicPr>
          <p:cNvPr id="264" name="Google Shape;264;p28"/>
          <p:cNvPicPr preferRelativeResize="0"/>
          <p:nvPr/>
        </p:nvPicPr>
        <p:blipFill rotWithShape="1">
          <a:blip r:embed="rId3">
            <a:alphaModFix/>
          </a:blip>
          <a:srcRect/>
          <a:stretch/>
        </p:blipFill>
        <p:spPr>
          <a:xfrm>
            <a:off x="5623516" y="2582215"/>
            <a:ext cx="54864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70" name="Google Shape;270;p29"/>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8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3.	Enter your computer's BIOS. When the BIOS screen appears or you are prompted to do so, press Del, F1, F2, F10, or F9 (depending on your computer’s motherboard) to enter the system BIOS.</a:t>
            </a:r>
            <a:endParaRPr/>
          </a:p>
        </p:txBody>
      </p:sp>
      <p:grpSp>
        <p:nvGrpSpPr>
          <p:cNvPr id="271" name="Google Shape;271;p29"/>
          <p:cNvGrpSpPr/>
          <p:nvPr/>
        </p:nvGrpSpPr>
        <p:grpSpPr>
          <a:xfrm>
            <a:off x="5885644" y="1712891"/>
            <a:ext cx="4572000" cy="4114800"/>
            <a:chOff x="0" y="0"/>
            <a:chExt cx="4572000" cy="2667635"/>
          </a:xfrm>
        </p:grpSpPr>
        <p:pic>
          <p:nvPicPr>
            <p:cNvPr id="272" name="Google Shape;272;p29"/>
            <p:cNvPicPr preferRelativeResize="0"/>
            <p:nvPr/>
          </p:nvPicPr>
          <p:blipFill rotWithShape="1">
            <a:blip r:embed="rId3">
              <a:alphaModFix/>
            </a:blip>
            <a:srcRect/>
            <a:stretch/>
          </p:blipFill>
          <p:spPr>
            <a:xfrm>
              <a:off x="0" y="0"/>
              <a:ext cx="4572000" cy="2667635"/>
            </a:xfrm>
            <a:prstGeom prst="rect">
              <a:avLst/>
            </a:prstGeom>
            <a:noFill/>
            <a:ln>
              <a:noFill/>
            </a:ln>
          </p:spPr>
        </p:pic>
        <p:sp>
          <p:nvSpPr>
            <p:cNvPr id="273" name="Google Shape;273;p29"/>
            <p:cNvSpPr/>
            <p:nvPr/>
          </p:nvSpPr>
          <p:spPr>
            <a:xfrm>
              <a:off x="27295" y="2402006"/>
              <a:ext cx="1828800" cy="245659"/>
            </a:xfrm>
            <a:prstGeom prst="rect">
              <a:avLst/>
            </a:prstGeom>
            <a:noFill/>
            <a:ln w="381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lt1"/>
                </a:solidFill>
                <a:latin typeface="Calibri"/>
                <a:ea typeface="Calibri"/>
                <a:cs typeface="Calibri"/>
                <a:sym typeface="Calibri"/>
              </a:endParaRPr>
            </a:p>
          </p:txBody>
        </p:sp>
      </p:gr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0"/>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79" name="Google Shape;279;p30"/>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4. Choose Advanced BIOS Features/Startup/Boot Tab. To change the booting sequence of your computer.</a:t>
            </a:r>
            <a:endParaRPr/>
          </a:p>
        </p:txBody>
      </p:sp>
      <p:pic>
        <p:nvPicPr>
          <p:cNvPr id="280" name="Google Shape;280;p30"/>
          <p:cNvPicPr preferRelativeResize="0"/>
          <p:nvPr/>
        </p:nvPicPr>
        <p:blipFill rotWithShape="1">
          <a:blip r:embed="rId3">
            <a:alphaModFix/>
          </a:blip>
          <a:srcRect/>
          <a:stretch/>
        </p:blipFill>
        <p:spPr>
          <a:xfrm>
            <a:off x="6031476" y="1712891"/>
            <a:ext cx="45720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31"/>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86" name="Google Shape;286;p31"/>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5. Select the CD/DVD ROM Drive as the first boot device of your computer.</a:t>
            </a:r>
            <a:endParaRPr/>
          </a:p>
        </p:txBody>
      </p:sp>
      <p:pic>
        <p:nvPicPr>
          <p:cNvPr id="287" name="Google Shape;287;p31"/>
          <p:cNvPicPr preferRelativeResize="0"/>
          <p:nvPr/>
        </p:nvPicPr>
        <p:blipFill rotWithShape="1">
          <a:blip r:embed="rId3">
            <a:alphaModFix/>
          </a:blip>
          <a:srcRect/>
          <a:stretch/>
        </p:blipFill>
        <p:spPr>
          <a:xfrm>
            <a:off x="6179712" y="1783725"/>
            <a:ext cx="45720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32"/>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293" name="Google Shape;293;p32"/>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6. Press F10 ( Save and Exit)</a:t>
            </a:r>
            <a:endParaRPr/>
          </a:p>
        </p:txBody>
      </p:sp>
      <p:pic>
        <p:nvPicPr>
          <p:cNvPr id="294" name="Google Shape;294;p32"/>
          <p:cNvPicPr preferRelativeResize="0"/>
          <p:nvPr/>
        </p:nvPicPr>
        <p:blipFill rotWithShape="1">
          <a:blip r:embed="rId3">
            <a:alphaModFix/>
          </a:blip>
          <a:srcRect/>
          <a:stretch/>
        </p:blipFill>
        <p:spPr>
          <a:xfrm>
            <a:off x="5213797" y="1712891"/>
            <a:ext cx="5029200" cy="41148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3"/>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300" name="Google Shape;300;p33"/>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7. Press any key to boot from USB will appear (Press Spacebar)</a:t>
            </a:r>
            <a:endParaRPr/>
          </a:p>
        </p:txBody>
      </p:sp>
      <p:pic>
        <p:nvPicPr>
          <p:cNvPr id="301" name="Google Shape;301;p33"/>
          <p:cNvPicPr preferRelativeResize="0"/>
          <p:nvPr/>
        </p:nvPicPr>
        <p:blipFill rotWithShape="1">
          <a:blip r:embed="rId3">
            <a:alphaModFix/>
          </a:blip>
          <a:srcRect/>
          <a:stretch/>
        </p:blipFill>
        <p:spPr>
          <a:xfrm>
            <a:off x="5550794" y="1783725"/>
            <a:ext cx="5029200" cy="3657600"/>
          </a:xfrm>
          <a:prstGeom prst="rect">
            <a:avLst/>
          </a:prstGeom>
          <a:noFill/>
          <a:ln>
            <a:noFill/>
          </a:ln>
        </p:spPr>
      </p:pic>
      <p:sp>
        <p:nvSpPr>
          <p:cNvPr id="302" name="Google Shape;302;p33"/>
          <p:cNvSpPr/>
          <p:nvPr/>
        </p:nvSpPr>
        <p:spPr>
          <a:xfrm>
            <a:off x="8397025" y="2627290"/>
            <a:ext cx="309093" cy="296214"/>
          </a:xfrm>
          <a:prstGeom prst="rect">
            <a:avLst/>
          </a:prstGeom>
          <a:solidFill>
            <a:schemeClr val="dk1"/>
          </a:solid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303" name="Google Shape;303;p33"/>
          <p:cNvSpPr/>
          <p:nvPr/>
        </p:nvSpPr>
        <p:spPr>
          <a:xfrm>
            <a:off x="8280503" y="2544564"/>
            <a:ext cx="542136"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cap="none">
                <a:solidFill>
                  <a:srgbClr val="FFFFFF"/>
                </a:solidFill>
                <a:latin typeface="Calibri"/>
                <a:ea typeface="Calibri"/>
                <a:cs typeface="Calibri"/>
                <a:sym typeface="Calibri"/>
              </a:rPr>
              <a:t>CD</a:t>
            </a:r>
            <a:endParaRPr sz="2400" b="1" cap="none">
              <a:solidFill>
                <a:srgbClr val="FFFFFF"/>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4"/>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309" name="Google Shape;309;p34"/>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8. Windows is Loading Files will appear</a:t>
            </a:r>
            <a:endParaRPr/>
          </a:p>
        </p:txBody>
      </p:sp>
      <p:pic>
        <p:nvPicPr>
          <p:cNvPr id="310" name="Google Shape;310;p34"/>
          <p:cNvPicPr preferRelativeResize="0"/>
          <p:nvPr/>
        </p:nvPicPr>
        <p:blipFill rotWithShape="1">
          <a:blip r:embed="rId3">
            <a:alphaModFix/>
          </a:blip>
          <a:srcRect/>
          <a:stretch/>
        </p:blipFill>
        <p:spPr>
          <a:xfrm>
            <a:off x="6031792" y="1712890"/>
            <a:ext cx="5029200" cy="4572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8"/>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a:t>
            </a:r>
            <a:endParaRPr sz="5400">
              <a:latin typeface="Overlock"/>
              <a:ea typeface="Overlock"/>
              <a:cs typeface="Overlock"/>
              <a:sym typeface="Overlock"/>
            </a:endParaRPr>
          </a:p>
        </p:txBody>
      </p:sp>
      <p:sp>
        <p:nvSpPr>
          <p:cNvPr id="126" name="Google Shape;126;p8"/>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The BIOS includes instructions on how to load basic computer hardware. It also includes a test referred to as a POST (Power-On Self-Test) that helps verify the computer meets requirements to boot up properly. If the computer does not pass the POST, you will receive a combination of beeps indicating what is malfunctioning in the computer.</a:t>
            </a:r>
            <a:endParaRPr sz="4000">
              <a:solidFill>
                <a:schemeClr val="dk1"/>
              </a:solidFill>
              <a:latin typeface="Overlock"/>
              <a:ea typeface="Overlock"/>
              <a:cs typeface="Overlock"/>
              <a:sym typeface="Overlock"/>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5"/>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316" name="Google Shape;316;p35"/>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9.	Press CTRL+ALT+DEL simultaneously to restart your computer</a:t>
            </a:r>
            <a:endParaRPr/>
          </a:p>
        </p:txBody>
      </p:sp>
      <p:pic>
        <p:nvPicPr>
          <p:cNvPr id="317" name="Google Shape;317;p35"/>
          <p:cNvPicPr preferRelativeResize="0"/>
          <p:nvPr/>
        </p:nvPicPr>
        <p:blipFill rotWithShape="1">
          <a:blip r:embed="rId3">
            <a:alphaModFix/>
          </a:blip>
          <a:srcRect b="37671"/>
          <a:stretch/>
        </p:blipFill>
        <p:spPr>
          <a:xfrm>
            <a:off x="5802876" y="2012325"/>
            <a:ext cx="5029200" cy="32004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36"/>
          <p:cNvSpPr txBox="1">
            <a:spLocks noGrp="1"/>
          </p:cNvSpPr>
          <p:nvPr>
            <p:ph type="title"/>
          </p:nvPr>
        </p:nvSpPr>
        <p:spPr>
          <a:xfrm>
            <a:off x="568557" y="592099"/>
            <a:ext cx="11215611" cy="1635946"/>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Bios Configuration (Changing booting sequence of your computer using Bootable USB Drive with Operating System)</a:t>
            </a:r>
            <a:endParaRPr sz="4000">
              <a:latin typeface="Overlock"/>
              <a:ea typeface="Overlock"/>
              <a:cs typeface="Overlock"/>
              <a:sym typeface="Overlock"/>
            </a:endParaRPr>
          </a:p>
        </p:txBody>
      </p:sp>
      <p:sp>
        <p:nvSpPr>
          <p:cNvPr id="323" name="Google Shape;323;p36"/>
          <p:cNvSpPr txBox="1"/>
          <p:nvPr/>
        </p:nvSpPr>
        <p:spPr>
          <a:xfrm>
            <a:off x="568558" y="2511382"/>
            <a:ext cx="4608749"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1.	Remove the CD/DVD Installer to your ODD.</a:t>
            </a:r>
            <a:endParaRPr sz="4000">
              <a:solidFill>
                <a:schemeClr val="dk1"/>
              </a:solidFill>
              <a:latin typeface="Overlock"/>
              <a:ea typeface="Overlock"/>
              <a:cs typeface="Overlock"/>
              <a:sym typeface="Overlock"/>
            </a:endParaRPr>
          </a:p>
        </p:txBody>
      </p:sp>
      <p:pic>
        <p:nvPicPr>
          <p:cNvPr id="324" name="Google Shape;324;p36"/>
          <p:cNvPicPr preferRelativeResize="0"/>
          <p:nvPr/>
        </p:nvPicPr>
        <p:blipFill rotWithShape="1">
          <a:blip r:embed="rId3">
            <a:alphaModFix/>
          </a:blip>
          <a:srcRect/>
          <a:stretch/>
        </p:blipFill>
        <p:spPr>
          <a:xfrm>
            <a:off x="5623516" y="2582215"/>
            <a:ext cx="54864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7"/>
          <p:cNvSpPr txBox="1">
            <a:spLocks noGrp="1"/>
          </p:cNvSpPr>
          <p:nvPr>
            <p:ph type="title"/>
          </p:nvPr>
        </p:nvSpPr>
        <p:spPr>
          <a:xfrm>
            <a:off x="568558" y="592099"/>
            <a:ext cx="10515600" cy="112079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dk1"/>
              </a:buClr>
              <a:buSzPts val="4000"/>
              <a:buFont typeface="Overlock"/>
              <a:buNone/>
            </a:pPr>
            <a:r>
              <a:rPr lang="en-US" sz="4000">
                <a:latin typeface="Overlock"/>
                <a:ea typeface="Overlock"/>
                <a:cs typeface="Overlock"/>
                <a:sym typeface="Overlock"/>
              </a:rPr>
              <a:t>Check the Functionality of a Bootable USB Drive </a:t>
            </a:r>
            <a:endParaRPr/>
          </a:p>
        </p:txBody>
      </p:sp>
      <p:sp>
        <p:nvSpPr>
          <p:cNvPr id="330" name="Google Shape;330;p37"/>
          <p:cNvSpPr txBox="1"/>
          <p:nvPr/>
        </p:nvSpPr>
        <p:spPr>
          <a:xfrm>
            <a:off x="233708" y="1712892"/>
            <a:ext cx="5317086" cy="3799266"/>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3600"/>
              <a:buFont typeface="Overlock"/>
              <a:buNone/>
            </a:pPr>
            <a:r>
              <a:rPr lang="en-US" sz="3600">
                <a:solidFill>
                  <a:schemeClr val="dk1"/>
                </a:solidFill>
                <a:latin typeface="Overlock"/>
                <a:ea typeface="Overlock"/>
                <a:cs typeface="Overlock"/>
                <a:sym typeface="Overlock"/>
              </a:rPr>
              <a:t>11. Computer will load the Operating System.</a:t>
            </a:r>
            <a:endParaRPr/>
          </a:p>
        </p:txBody>
      </p:sp>
      <p:pic>
        <p:nvPicPr>
          <p:cNvPr id="331" name="Google Shape;331;p37"/>
          <p:cNvPicPr preferRelativeResize="0"/>
          <p:nvPr/>
        </p:nvPicPr>
        <p:blipFill rotWithShape="1">
          <a:blip r:embed="rId3">
            <a:alphaModFix/>
          </a:blip>
          <a:srcRect/>
          <a:stretch/>
        </p:blipFill>
        <p:spPr>
          <a:xfrm>
            <a:off x="6031476" y="2088525"/>
            <a:ext cx="4572000" cy="3048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1"/>
          <p:cNvSpPr/>
          <p:nvPr/>
        </p:nvSpPr>
        <p:spPr>
          <a:xfrm>
            <a:off x="3419025" y="2505670"/>
            <a:ext cx="535395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dirty="0">
                <a:solidFill>
                  <a:schemeClr val="accent1"/>
                </a:solidFill>
                <a:latin typeface="Calibri"/>
                <a:ea typeface="Calibri"/>
                <a:cs typeface="Calibri"/>
                <a:sym typeface="Calibri"/>
              </a:rPr>
              <a:t>THANK YOU !!!</a:t>
            </a:r>
            <a:endParaRPr sz="5400" b="0" cap="none" dirty="0">
              <a:solidFill>
                <a:schemeClr val="accent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9"/>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 Setup</a:t>
            </a:r>
            <a:endParaRPr sz="5400">
              <a:latin typeface="Overlock"/>
              <a:ea typeface="Overlock"/>
              <a:cs typeface="Overlock"/>
              <a:sym typeface="Overlock"/>
            </a:endParaRPr>
          </a:p>
        </p:txBody>
      </p:sp>
      <p:pic>
        <p:nvPicPr>
          <p:cNvPr id="132" name="Google Shape;132;p9"/>
          <p:cNvPicPr preferRelativeResize="0"/>
          <p:nvPr/>
        </p:nvPicPr>
        <p:blipFill rotWithShape="1">
          <a:blip r:embed="rId3">
            <a:alphaModFix/>
          </a:blip>
          <a:srcRect t="12740" b="17976"/>
          <a:stretch/>
        </p:blipFill>
        <p:spPr>
          <a:xfrm>
            <a:off x="3312086" y="2148761"/>
            <a:ext cx="5486400" cy="36576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0"/>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Function of BIOS</a:t>
            </a:r>
            <a:endParaRPr sz="5400">
              <a:latin typeface="Overlock"/>
              <a:ea typeface="Overlock"/>
              <a:cs typeface="Overlock"/>
              <a:sym typeface="Overlock"/>
            </a:endParaRPr>
          </a:p>
        </p:txBody>
      </p:sp>
      <p:sp>
        <p:nvSpPr>
          <p:cNvPr id="138" name="Google Shape;138;p10"/>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POST - Test the computer hardware and make sure no errors exist before loading the operating system.</a:t>
            </a:r>
            <a:endParaRPr/>
          </a:p>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BIOS drivers - Low level drivers that give the computer basic operational control over your computer's hardware.</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1"/>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Function of BIOS</a:t>
            </a:r>
            <a:endParaRPr sz="5400">
              <a:latin typeface="Overlock"/>
              <a:ea typeface="Overlock"/>
              <a:cs typeface="Overlock"/>
              <a:sym typeface="Overlock"/>
            </a:endParaRPr>
          </a:p>
        </p:txBody>
      </p:sp>
      <p:sp>
        <p:nvSpPr>
          <p:cNvPr id="144" name="Google Shape;144;p11"/>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Bootstrap Loader - Locate the operating system. If a capable operating system is located, the BIOS will pass control to it.</a:t>
            </a:r>
            <a:endParaRPr/>
          </a:p>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BIOS or CMOS Setup - Configuration program that allows you to configure hardware settings including system settings such as computer passwords, time, and date.</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2"/>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 vs. UEFI</a:t>
            </a:r>
            <a:endParaRPr sz="5400">
              <a:latin typeface="Overlock"/>
              <a:ea typeface="Overlock"/>
              <a:cs typeface="Overlock"/>
              <a:sym typeface="Overlock"/>
            </a:endParaRPr>
          </a:p>
        </p:txBody>
      </p:sp>
      <p:sp>
        <p:nvSpPr>
          <p:cNvPr id="150" name="Google Shape;150;p12"/>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9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BIOS and UEFI are two firmware interfaces for computers which work as an interpreter between the operating system and the computer firmware. Both of these interfaces are used at the startup of the computer to initialize the hardware components and start the operating system which is stored on the hard drive.</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3"/>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 vs. UEFI</a:t>
            </a:r>
            <a:endParaRPr sz="5400">
              <a:latin typeface="Overlock"/>
              <a:ea typeface="Overlock"/>
              <a:cs typeface="Overlock"/>
              <a:sym typeface="Overlock"/>
            </a:endParaRPr>
          </a:p>
        </p:txBody>
      </p:sp>
      <p:sp>
        <p:nvSpPr>
          <p:cNvPr id="156" name="Google Shape;156;p13"/>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80000"/>
              </a:lnSpc>
              <a:spcBef>
                <a:spcPts val="0"/>
              </a:spcBef>
              <a:spcAft>
                <a:spcPts val="0"/>
              </a:spcAft>
              <a:buClr>
                <a:schemeClr val="dk1"/>
              </a:buClr>
              <a:buSzPts val="3700"/>
              <a:buFont typeface="Overlock"/>
              <a:buNone/>
            </a:pPr>
            <a:r>
              <a:rPr lang="en-US" sz="3700">
                <a:solidFill>
                  <a:schemeClr val="dk1"/>
                </a:solidFill>
                <a:latin typeface="Overlock"/>
                <a:ea typeface="Overlock"/>
                <a:cs typeface="Overlock"/>
                <a:sym typeface="Overlock"/>
              </a:rPr>
              <a:t>BIOS works by reading the first sector of the hard drive which has the next device’s address to initialize or code to execute. BIOS also select the boot device that needs to be initialized for starting the operating system. Since BIOS has been in use since the very beginning, it still works in 16-bit mode, limiting the amount of code that can be read and executed from the firmware ROM.</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4"/>
          <p:cNvSpPr txBox="1">
            <a:spLocks noGrp="1"/>
          </p:cNvSpPr>
          <p:nvPr>
            <p:ph type="title"/>
          </p:nvPr>
        </p:nvSpPr>
        <p:spPr>
          <a:xfrm>
            <a:off x="797486" y="474178"/>
            <a:ext cx="10515600" cy="167458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5400"/>
              <a:buFont typeface="Overlock"/>
              <a:buNone/>
            </a:pPr>
            <a:r>
              <a:rPr lang="en-US" sz="5400">
                <a:latin typeface="Overlock"/>
                <a:ea typeface="Overlock"/>
                <a:cs typeface="Overlock"/>
                <a:sym typeface="Overlock"/>
              </a:rPr>
              <a:t>BIOS vs. UEFI</a:t>
            </a:r>
            <a:endParaRPr sz="5400">
              <a:latin typeface="Overlock"/>
              <a:ea typeface="Overlock"/>
              <a:cs typeface="Overlock"/>
              <a:sym typeface="Overlock"/>
            </a:endParaRPr>
          </a:p>
        </p:txBody>
      </p:sp>
      <p:sp>
        <p:nvSpPr>
          <p:cNvPr id="162" name="Google Shape;162;p14"/>
          <p:cNvSpPr txBox="1"/>
          <p:nvPr/>
        </p:nvSpPr>
        <p:spPr>
          <a:xfrm>
            <a:off x="797486" y="2148761"/>
            <a:ext cx="10515600" cy="3994462"/>
          </a:xfrm>
          <a:prstGeom prst="rect">
            <a:avLst/>
          </a:prstGeom>
          <a:noFill/>
          <a:ln>
            <a:noFill/>
          </a:ln>
        </p:spPr>
        <p:txBody>
          <a:bodyPr spcFirstLastPara="1" wrap="square" lIns="91425" tIns="45700" rIns="91425" bIns="45700" anchor="ctr" anchorCtr="0">
            <a:normAutofit/>
          </a:bodyPr>
          <a:lstStyle/>
          <a:p>
            <a:pPr marL="0" marR="0" lvl="0" indent="0" algn="just" rtl="0">
              <a:lnSpc>
                <a:spcPct val="80000"/>
              </a:lnSpc>
              <a:spcBef>
                <a:spcPts val="0"/>
              </a:spcBef>
              <a:spcAft>
                <a:spcPts val="0"/>
              </a:spcAft>
              <a:buClr>
                <a:schemeClr val="dk1"/>
              </a:buClr>
              <a:buSzPts val="4000"/>
              <a:buFont typeface="Overlock"/>
              <a:buNone/>
            </a:pPr>
            <a:r>
              <a:rPr lang="en-US" sz="4000">
                <a:solidFill>
                  <a:schemeClr val="dk1"/>
                </a:solidFill>
                <a:latin typeface="Overlock"/>
                <a:ea typeface="Overlock"/>
                <a:cs typeface="Overlock"/>
                <a:sym typeface="Overlock"/>
              </a:rPr>
              <a:t>UEFI does the same task a little differently. It stores all the information about initialization and startup in an .efi file instead of the firmware. This file is stored on the hard drive inside a special partition called EFI System Partition (ESP). The ESP partition will also contain the boot loader programs for the Operating System installed on the computer.</a:t>
            </a:r>
            <a:endParaRPr/>
          </a:p>
        </p:txBody>
      </p:sp>
    </p:spTree>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974</Words>
  <Application>Microsoft Office PowerPoint</Application>
  <PresentationFormat>Widescreen</PresentationFormat>
  <Paragraphs>65</Paragraphs>
  <Slides>33</Slides>
  <Notes>33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33</vt:i4>
      </vt:variant>
    </vt:vector>
  </HeadingPairs>
  <TitlesOfParts>
    <vt:vector size="37" baseType="lpstr">
      <vt:lpstr>Overlock</vt:lpstr>
      <vt:lpstr>Calibri</vt:lpstr>
      <vt:lpstr>Arial</vt:lpstr>
      <vt:lpstr>Office Theme</vt:lpstr>
      <vt:lpstr> Computer System Servicing</vt:lpstr>
      <vt:lpstr>BIOS</vt:lpstr>
      <vt:lpstr>BIOS</vt:lpstr>
      <vt:lpstr>BIOS Setup</vt:lpstr>
      <vt:lpstr>Function of BIOS</vt:lpstr>
      <vt:lpstr>Function of BIOS</vt:lpstr>
      <vt:lpstr>BIOS vs. UEFI</vt:lpstr>
      <vt:lpstr>BIOS vs. UEFI</vt:lpstr>
      <vt:lpstr>BIOS vs. UEFI</vt:lpstr>
      <vt:lpstr>BIOS vs. UEFI</vt:lpstr>
      <vt:lpstr>Bios Configuration (Changing booting sequence of your computer using Bootable USB Drive with Operating System)</vt:lpstr>
      <vt:lpstr>Bios Configuration (Changing booting sequence of your computer using Bootable USB Drive with Operating System)</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Bios Configuration (Changing booting sequence of your computer using Bootable USB Drive with Operating System)</vt:lpstr>
      <vt:lpstr>Bios Configuration (Changing booting sequence of your computer using Bootable USB Drive with Operating System)</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Check the Functionality of a Bootable USB Drive </vt:lpstr>
      <vt:lpstr>Bios Configuration (Changing booting sequence of your computer using Bootable USB Drive with Operating System)</vt:lpstr>
      <vt:lpstr>Check the Functionality of a Bootable USB Drive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System Servicing</dc:title>
  <dc:creator>Sharmaine Esquilla</dc:creator>
  <cp:lastModifiedBy>Elger David</cp:lastModifiedBy>
  <cp:revision>2</cp:revision>
  <dcterms:created xsi:type="dcterms:W3CDTF">2020-08-26T02:25:51Z</dcterms:created>
  <dcterms:modified xsi:type="dcterms:W3CDTF">2022-11-02T09:12:29Z</dcterms:modified>
</cp:coreProperties>
</file>