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9"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Overlock"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jM4qF6qAsddqinR8TVOutZcVsu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4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4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4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4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4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4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4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1"/>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197734" y="1648496"/>
            <a:ext cx="9916733" cy="114622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Overlock"/>
              <a:buNone/>
            </a:pPr>
            <a:br>
              <a:rPr lang="en-US" sz="4400">
                <a:latin typeface="Overlock"/>
                <a:ea typeface="Overlock"/>
                <a:cs typeface="Overlock"/>
                <a:sym typeface="Overlock"/>
              </a:rPr>
            </a:br>
            <a:r>
              <a:rPr lang="en-US" u="sng">
                <a:latin typeface="Overlock"/>
                <a:ea typeface="Overlock"/>
                <a:cs typeface="Overlock"/>
                <a:sym typeface="Overlock"/>
              </a:rPr>
              <a:t>Computer System Servicing</a:t>
            </a:r>
            <a:endParaRPr u="sng">
              <a:latin typeface="Overlock"/>
              <a:ea typeface="Overlock"/>
              <a:cs typeface="Overlock"/>
              <a:sym typeface="Overlock"/>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5"/>
          <p:cNvSpPr txBox="1">
            <a:spLocks noGrp="1"/>
          </p:cNvSpPr>
          <p:nvPr>
            <p:ph type="title"/>
          </p:nvPr>
        </p:nvSpPr>
        <p:spPr>
          <a:xfrm>
            <a:off x="542800" y="302656"/>
            <a:ext cx="10515600" cy="86321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Calibri"/>
              <a:buNone/>
            </a:pPr>
            <a:r>
              <a:rPr lang="en-US" sz="4000" b="1"/>
              <a:t>Installation of Windows 7</a:t>
            </a:r>
            <a:r>
              <a:rPr lang="en-US" sz="4000">
                <a:latin typeface="Overlock"/>
                <a:ea typeface="Overlock"/>
                <a:cs typeface="Overlock"/>
                <a:sym typeface="Overlock"/>
              </a:rPr>
              <a:t>  </a:t>
            </a:r>
            <a:endParaRPr sz="4000">
              <a:latin typeface="Overlock"/>
              <a:ea typeface="Overlock"/>
              <a:cs typeface="Overlock"/>
              <a:sym typeface="Overlock"/>
            </a:endParaRPr>
          </a:p>
        </p:txBody>
      </p:sp>
      <p:sp>
        <p:nvSpPr>
          <p:cNvPr id="177" name="Google Shape;177;p15"/>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5. Select the Flash drive as the first boot device of your computer.</a:t>
            </a:r>
            <a:endParaRPr/>
          </a:p>
        </p:txBody>
      </p:sp>
      <p:pic>
        <p:nvPicPr>
          <p:cNvPr id="178" name="Google Shape;178;p15"/>
          <p:cNvPicPr preferRelativeResize="0"/>
          <p:nvPr/>
        </p:nvPicPr>
        <p:blipFill rotWithShape="1">
          <a:blip r:embed="rId3">
            <a:alphaModFix/>
          </a:blip>
          <a:srcRect/>
          <a:stretch/>
        </p:blipFill>
        <p:spPr>
          <a:xfrm>
            <a:off x="6179712" y="1783725"/>
            <a:ext cx="4572000" cy="3657600"/>
          </a:xfrm>
          <a:prstGeom prst="rect">
            <a:avLst/>
          </a:prstGeom>
          <a:noFill/>
          <a:ln>
            <a:noFill/>
          </a:ln>
        </p:spPr>
      </p:pic>
      <p:sp>
        <p:nvSpPr>
          <p:cNvPr id="179" name="Google Shape;179;p15"/>
          <p:cNvSpPr/>
          <p:nvPr/>
        </p:nvSpPr>
        <p:spPr>
          <a:xfrm>
            <a:off x="6478073" y="2240924"/>
            <a:ext cx="978795" cy="373487"/>
          </a:xfrm>
          <a:prstGeom prst="rect">
            <a:avLst/>
          </a:prstGeom>
          <a:solidFill>
            <a:srgbClr val="BFBFB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0" name="Google Shape;180;p15"/>
          <p:cNvSpPr/>
          <p:nvPr/>
        </p:nvSpPr>
        <p:spPr>
          <a:xfrm>
            <a:off x="6478073" y="2768961"/>
            <a:ext cx="1120462" cy="206059"/>
          </a:xfrm>
          <a:prstGeom prst="rect">
            <a:avLst/>
          </a:prstGeom>
          <a:solidFill>
            <a:srgbClr val="BFBFB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6"/>
          <p:cNvSpPr txBox="1">
            <a:spLocks noGrp="1"/>
          </p:cNvSpPr>
          <p:nvPr>
            <p:ph type="title"/>
          </p:nvPr>
        </p:nvSpPr>
        <p:spPr>
          <a:xfrm>
            <a:off x="594315" y="373159"/>
            <a:ext cx="10515600" cy="773061"/>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Calibri"/>
              <a:buNone/>
            </a:pPr>
            <a:r>
              <a:rPr lang="en-US" sz="4000" b="1"/>
              <a:t>Installation of Windows 7</a:t>
            </a:r>
            <a:r>
              <a:rPr lang="en-US" sz="4000">
                <a:latin typeface="Overlock"/>
                <a:ea typeface="Overlock"/>
                <a:cs typeface="Overlock"/>
                <a:sym typeface="Overlock"/>
              </a:rPr>
              <a:t> </a:t>
            </a:r>
            <a:endParaRPr/>
          </a:p>
        </p:txBody>
      </p:sp>
      <p:sp>
        <p:nvSpPr>
          <p:cNvPr id="186" name="Google Shape;186;p16"/>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6. Press F10 ( Save and Exit)</a:t>
            </a:r>
            <a:endParaRPr/>
          </a:p>
        </p:txBody>
      </p:sp>
      <p:pic>
        <p:nvPicPr>
          <p:cNvPr id="187" name="Google Shape;187;p16"/>
          <p:cNvPicPr preferRelativeResize="0"/>
          <p:nvPr/>
        </p:nvPicPr>
        <p:blipFill rotWithShape="1">
          <a:blip r:embed="rId3">
            <a:alphaModFix/>
          </a:blip>
          <a:srcRect/>
          <a:stretch/>
        </p:blipFill>
        <p:spPr>
          <a:xfrm>
            <a:off x="5213797" y="1712891"/>
            <a:ext cx="5029200" cy="4114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7"/>
          <p:cNvSpPr txBox="1">
            <a:spLocks noGrp="1"/>
          </p:cNvSpPr>
          <p:nvPr>
            <p:ph type="title"/>
          </p:nvPr>
        </p:nvSpPr>
        <p:spPr>
          <a:xfrm>
            <a:off x="478405" y="347400"/>
            <a:ext cx="10515600" cy="7730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Calibri"/>
              <a:buNone/>
            </a:pPr>
            <a:r>
              <a:rPr lang="en-US" sz="4000" b="1"/>
              <a:t>Installation of Windows 7</a:t>
            </a:r>
            <a:r>
              <a:rPr lang="en-US" sz="4000">
                <a:latin typeface="Overlock"/>
                <a:ea typeface="Overlock"/>
                <a:cs typeface="Overlock"/>
                <a:sym typeface="Overlock"/>
              </a:rPr>
              <a:t> </a:t>
            </a:r>
            <a:endParaRPr/>
          </a:p>
        </p:txBody>
      </p:sp>
      <p:sp>
        <p:nvSpPr>
          <p:cNvPr id="193" name="Google Shape;193;p17"/>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7. Press any key to boot from USB will appear (Press Spacebar)</a:t>
            </a:r>
            <a:endParaRPr/>
          </a:p>
        </p:txBody>
      </p:sp>
      <p:pic>
        <p:nvPicPr>
          <p:cNvPr id="194" name="Google Shape;194;p17"/>
          <p:cNvPicPr preferRelativeResize="0"/>
          <p:nvPr/>
        </p:nvPicPr>
        <p:blipFill rotWithShape="1">
          <a:blip r:embed="rId3">
            <a:alphaModFix/>
          </a:blip>
          <a:srcRect/>
          <a:stretch/>
        </p:blipFill>
        <p:spPr>
          <a:xfrm>
            <a:off x="5550794" y="1783725"/>
            <a:ext cx="5029200" cy="3657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8"/>
          <p:cNvSpPr txBox="1">
            <a:spLocks noGrp="1"/>
          </p:cNvSpPr>
          <p:nvPr>
            <p:ph type="title"/>
          </p:nvPr>
        </p:nvSpPr>
        <p:spPr>
          <a:xfrm>
            <a:off x="568558" y="592099"/>
            <a:ext cx="10515600" cy="85033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Calibri"/>
              <a:buNone/>
            </a:pPr>
            <a:r>
              <a:rPr lang="en-US" sz="4000" b="1"/>
              <a:t>Installation of Windows 7</a:t>
            </a:r>
            <a:r>
              <a:rPr lang="en-US" sz="4000">
                <a:latin typeface="Overlock"/>
                <a:ea typeface="Overlock"/>
                <a:cs typeface="Overlock"/>
                <a:sym typeface="Overlock"/>
              </a:rPr>
              <a:t> </a:t>
            </a:r>
            <a:endParaRPr/>
          </a:p>
        </p:txBody>
      </p:sp>
      <p:sp>
        <p:nvSpPr>
          <p:cNvPr id="200" name="Google Shape;200;p18"/>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8. Windows is Loading Files will appear</a:t>
            </a:r>
            <a:endParaRPr/>
          </a:p>
        </p:txBody>
      </p:sp>
      <p:pic>
        <p:nvPicPr>
          <p:cNvPr id="201" name="Google Shape;201;p18"/>
          <p:cNvPicPr preferRelativeResize="0"/>
          <p:nvPr/>
        </p:nvPicPr>
        <p:blipFill rotWithShape="1">
          <a:blip r:embed="rId3">
            <a:alphaModFix/>
          </a:blip>
          <a:srcRect/>
          <a:stretch/>
        </p:blipFill>
        <p:spPr>
          <a:xfrm>
            <a:off x="6031792" y="1712890"/>
            <a:ext cx="5029200" cy="4572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9"/>
          <p:cNvSpPr txBox="1">
            <a:spLocks noGrp="1"/>
          </p:cNvSpPr>
          <p:nvPr>
            <p:ph type="title"/>
          </p:nvPr>
        </p:nvSpPr>
        <p:spPr>
          <a:xfrm>
            <a:off x="545392" y="360280"/>
            <a:ext cx="10515600" cy="7730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Installation of Windows 7 </a:t>
            </a:r>
            <a:endParaRPr/>
          </a:p>
        </p:txBody>
      </p:sp>
      <p:sp>
        <p:nvSpPr>
          <p:cNvPr id="207" name="Google Shape;207;p19"/>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9. Language Option/Click Next</a:t>
            </a:r>
            <a:endParaRPr sz="3600">
              <a:solidFill>
                <a:schemeClr val="dk1"/>
              </a:solidFill>
              <a:latin typeface="Overlock"/>
              <a:ea typeface="Overlock"/>
              <a:cs typeface="Overlock"/>
              <a:sym typeface="Overlock"/>
            </a:endParaRPr>
          </a:p>
        </p:txBody>
      </p:sp>
      <p:pic>
        <p:nvPicPr>
          <p:cNvPr id="208" name="Google Shape;208;p19"/>
          <p:cNvPicPr preferRelativeResize="0"/>
          <p:nvPr/>
        </p:nvPicPr>
        <p:blipFill rotWithShape="1">
          <a:blip r:embed="rId3">
            <a:alphaModFix/>
          </a:blip>
          <a:srcRect/>
          <a:stretch/>
        </p:blipFill>
        <p:spPr>
          <a:xfrm>
            <a:off x="5803192" y="1555125"/>
            <a:ext cx="5486400" cy="4114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0"/>
          <p:cNvSpPr txBox="1">
            <a:spLocks noGrp="1"/>
          </p:cNvSpPr>
          <p:nvPr>
            <p:ph type="title"/>
          </p:nvPr>
        </p:nvSpPr>
        <p:spPr>
          <a:xfrm>
            <a:off x="545392" y="360280"/>
            <a:ext cx="10515600" cy="7730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Installation of Windows 7 </a:t>
            </a:r>
            <a:endParaRPr/>
          </a:p>
        </p:txBody>
      </p:sp>
      <p:sp>
        <p:nvSpPr>
          <p:cNvPr id="214" name="Google Shape;214;p20"/>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10. Click the Install Now button.</a:t>
            </a:r>
            <a:endParaRPr/>
          </a:p>
        </p:txBody>
      </p:sp>
      <p:pic>
        <p:nvPicPr>
          <p:cNvPr id="215" name="Google Shape;215;p20"/>
          <p:cNvPicPr preferRelativeResize="0"/>
          <p:nvPr/>
        </p:nvPicPr>
        <p:blipFill rotWithShape="1">
          <a:blip r:embed="rId3">
            <a:alphaModFix/>
          </a:blip>
          <a:srcRect/>
          <a:stretch/>
        </p:blipFill>
        <p:spPr>
          <a:xfrm>
            <a:off x="5550794" y="1783725"/>
            <a:ext cx="5029200" cy="3657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1"/>
          <p:cNvSpPr txBox="1">
            <a:spLocks noGrp="1"/>
          </p:cNvSpPr>
          <p:nvPr>
            <p:ph type="title"/>
          </p:nvPr>
        </p:nvSpPr>
        <p:spPr>
          <a:xfrm>
            <a:off x="545392" y="360280"/>
            <a:ext cx="10515600" cy="7730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Installation of Windows 7 </a:t>
            </a:r>
            <a:endParaRPr/>
          </a:p>
        </p:txBody>
      </p:sp>
      <p:sp>
        <p:nvSpPr>
          <p:cNvPr id="221" name="Google Shape;221;p21"/>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11. Select the Custom installation.</a:t>
            </a:r>
            <a:endParaRPr/>
          </a:p>
        </p:txBody>
      </p:sp>
      <p:pic>
        <p:nvPicPr>
          <p:cNvPr id="222" name="Google Shape;222;p21"/>
          <p:cNvPicPr preferRelativeResize="0"/>
          <p:nvPr/>
        </p:nvPicPr>
        <p:blipFill rotWithShape="1">
          <a:blip r:embed="rId3">
            <a:alphaModFix/>
          </a:blip>
          <a:srcRect b="13543"/>
          <a:stretch/>
        </p:blipFill>
        <p:spPr>
          <a:xfrm>
            <a:off x="5550794" y="1326525"/>
            <a:ext cx="5029200" cy="4572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p:nvPr>
        </p:nvSpPr>
        <p:spPr>
          <a:xfrm>
            <a:off x="545392" y="360280"/>
            <a:ext cx="10515600" cy="7730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Installation of Windows 7 </a:t>
            </a:r>
            <a:endParaRPr/>
          </a:p>
        </p:txBody>
      </p:sp>
      <p:sp>
        <p:nvSpPr>
          <p:cNvPr id="228" name="Google Shape;228;p22"/>
          <p:cNvSpPr txBox="1"/>
          <p:nvPr/>
        </p:nvSpPr>
        <p:spPr>
          <a:xfrm>
            <a:off x="233708" y="1326525"/>
            <a:ext cx="5317086" cy="4765183"/>
          </a:xfrm>
          <a:prstGeom prst="rect">
            <a:avLst/>
          </a:prstGeom>
          <a:noFill/>
          <a:ln>
            <a:noFill/>
          </a:ln>
        </p:spPr>
        <p:txBody>
          <a:bodyPr spcFirstLastPara="1" wrap="square" lIns="91425" tIns="45700" rIns="91425" bIns="45700" anchor="ctr" anchorCtr="0">
            <a:normAutofit/>
          </a:bodyPr>
          <a:lstStyle/>
          <a:p>
            <a:pPr marL="0" marR="0" lvl="0" indent="0" algn="l" rtl="0">
              <a:lnSpc>
                <a:spcPct val="70000"/>
              </a:lnSpc>
              <a:spcBef>
                <a:spcPts val="0"/>
              </a:spcBef>
              <a:spcAft>
                <a:spcPts val="0"/>
              </a:spcAft>
              <a:buClr>
                <a:schemeClr val="dk1"/>
              </a:buClr>
              <a:buSzPts val="2520"/>
              <a:buFont typeface="Overlock"/>
              <a:buNone/>
            </a:pPr>
            <a:r>
              <a:rPr lang="en-US" sz="2520">
                <a:solidFill>
                  <a:schemeClr val="dk1"/>
                </a:solidFill>
                <a:latin typeface="Overlock"/>
                <a:ea typeface="Overlock"/>
                <a:cs typeface="Overlock"/>
                <a:sym typeface="Overlock"/>
              </a:rPr>
              <a:t>12. Decide on which hard drive and partition you want to install Windows on.  If the hard drive has data on it, delete the data off of it, or format it.</a:t>
            </a:r>
            <a:endParaRPr/>
          </a:p>
          <a:p>
            <a:pPr marL="0" marR="0" lvl="0" indent="0" algn="l" rtl="0">
              <a:lnSpc>
                <a:spcPct val="70000"/>
              </a:lnSpc>
              <a:spcBef>
                <a:spcPts val="0"/>
              </a:spcBef>
              <a:spcAft>
                <a:spcPts val="0"/>
              </a:spcAft>
              <a:buClr>
                <a:schemeClr val="dk1"/>
              </a:buClr>
              <a:buSzPts val="2520"/>
              <a:buFont typeface="Overlock"/>
              <a:buNone/>
            </a:pPr>
            <a:r>
              <a:rPr lang="en-US" sz="2520">
                <a:solidFill>
                  <a:schemeClr val="dk1"/>
                </a:solidFill>
                <a:latin typeface="Overlock"/>
                <a:ea typeface="Overlock"/>
                <a:cs typeface="Overlock"/>
                <a:sym typeface="Overlock"/>
              </a:rPr>
              <a:t>•Select the hard drive from the list of hard drives.</a:t>
            </a:r>
            <a:endParaRPr/>
          </a:p>
          <a:p>
            <a:pPr marL="0" marR="0" lvl="0" indent="0" algn="l" rtl="0">
              <a:lnSpc>
                <a:spcPct val="70000"/>
              </a:lnSpc>
              <a:spcBef>
                <a:spcPts val="0"/>
              </a:spcBef>
              <a:spcAft>
                <a:spcPts val="0"/>
              </a:spcAft>
              <a:buClr>
                <a:schemeClr val="dk1"/>
              </a:buClr>
              <a:buSzPts val="2520"/>
              <a:buFont typeface="Overlock"/>
              <a:buNone/>
            </a:pPr>
            <a:r>
              <a:rPr lang="en-US" sz="2520">
                <a:solidFill>
                  <a:schemeClr val="dk1"/>
                </a:solidFill>
                <a:latin typeface="Overlock"/>
                <a:ea typeface="Overlock"/>
                <a:cs typeface="Overlock"/>
                <a:sym typeface="Overlock"/>
              </a:rPr>
              <a:t>•Click Drive options (advanced).</a:t>
            </a:r>
            <a:endParaRPr/>
          </a:p>
          <a:p>
            <a:pPr marL="0" marR="0" lvl="0" indent="0" algn="l" rtl="0">
              <a:lnSpc>
                <a:spcPct val="70000"/>
              </a:lnSpc>
              <a:spcBef>
                <a:spcPts val="0"/>
              </a:spcBef>
              <a:spcAft>
                <a:spcPts val="0"/>
              </a:spcAft>
              <a:buClr>
                <a:schemeClr val="dk1"/>
              </a:buClr>
              <a:buSzPts val="2520"/>
              <a:buFont typeface="Overlock"/>
              <a:buNone/>
            </a:pPr>
            <a:r>
              <a:rPr lang="en-US" sz="2520">
                <a:solidFill>
                  <a:schemeClr val="dk1"/>
                </a:solidFill>
                <a:latin typeface="Overlock"/>
                <a:ea typeface="Overlock"/>
                <a:cs typeface="Overlock"/>
                <a:sym typeface="Overlock"/>
              </a:rPr>
              <a:t>•Click Format from Drive options.</a:t>
            </a:r>
            <a:endParaRPr/>
          </a:p>
          <a:p>
            <a:pPr marL="0" marR="0" lvl="0" indent="0" algn="l" rtl="0">
              <a:lnSpc>
                <a:spcPct val="70000"/>
              </a:lnSpc>
              <a:spcBef>
                <a:spcPts val="0"/>
              </a:spcBef>
              <a:spcAft>
                <a:spcPts val="0"/>
              </a:spcAft>
              <a:buClr>
                <a:schemeClr val="dk1"/>
              </a:buClr>
              <a:buSzPts val="2520"/>
              <a:buFont typeface="Overlock"/>
              <a:buNone/>
            </a:pPr>
            <a:r>
              <a:rPr lang="en-US" sz="2520">
                <a:solidFill>
                  <a:schemeClr val="dk1"/>
                </a:solidFill>
                <a:latin typeface="Overlock"/>
                <a:ea typeface="Overlock"/>
                <a:cs typeface="Overlock"/>
                <a:sym typeface="Overlock"/>
              </a:rPr>
              <a:t>•If your computer doesn't have any partitions yet, create one to install Windows on it.</a:t>
            </a:r>
            <a:endParaRPr/>
          </a:p>
          <a:p>
            <a:pPr marL="0" marR="0" lvl="0" indent="0" algn="l" rtl="0">
              <a:lnSpc>
                <a:spcPct val="70000"/>
              </a:lnSpc>
              <a:spcBef>
                <a:spcPts val="0"/>
              </a:spcBef>
              <a:spcAft>
                <a:spcPts val="0"/>
              </a:spcAft>
              <a:buClr>
                <a:schemeClr val="dk1"/>
              </a:buClr>
              <a:buSzPts val="2520"/>
              <a:buFont typeface="Overlock"/>
              <a:buNone/>
            </a:pPr>
            <a:r>
              <a:rPr lang="en-US" sz="2520">
                <a:solidFill>
                  <a:schemeClr val="dk1"/>
                </a:solidFill>
                <a:latin typeface="Overlock"/>
                <a:ea typeface="Overlock"/>
                <a:cs typeface="Overlock"/>
                <a:sym typeface="Overlock"/>
              </a:rPr>
              <a:t>•Select the hard drive from the list of hard drives.</a:t>
            </a:r>
            <a:endParaRPr/>
          </a:p>
          <a:p>
            <a:pPr marL="0" marR="0" lvl="0" indent="0" algn="l" rtl="0">
              <a:lnSpc>
                <a:spcPct val="70000"/>
              </a:lnSpc>
              <a:spcBef>
                <a:spcPts val="0"/>
              </a:spcBef>
              <a:spcAft>
                <a:spcPts val="0"/>
              </a:spcAft>
              <a:buClr>
                <a:schemeClr val="dk1"/>
              </a:buClr>
              <a:buSzPts val="2520"/>
              <a:buFont typeface="Overlock"/>
              <a:buNone/>
            </a:pPr>
            <a:r>
              <a:rPr lang="en-US" sz="2520">
                <a:solidFill>
                  <a:schemeClr val="dk1"/>
                </a:solidFill>
                <a:latin typeface="Overlock"/>
                <a:ea typeface="Overlock"/>
                <a:cs typeface="Overlock"/>
                <a:sym typeface="Overlock"/>
              </a:rPr>
              <a:t>•Click Drive options (advanced).</a:t>
            </a:r>
            <a:endParaRPr/>
          </a:p>
          <a:p>
            <a:pPr marL="0" marR="0" lvl="0" indent="0" algn="l" rtl="0">
              <a:lnSpc>
                <a:spcPct val="70000"/>
              </a:lnSpc>
              <a:spcBef>
                <a:spcPts val="0"/>
              </a:spcBef>
              <a:spcAft>
                <a:spcPts val="0"/>
              </a:spcAft>
              <a:buClr>
                <a:schemeClr val="dk1"/>
              </a:buClr>
              <a:buSzPts val="2520"/>
              <a:buFont typeface="Overlock"/>
              <a:buNone/>
            </a:pPr>
            <a:r>
              <a:rPr lang="en-US" sz="2520">
                <a:solidFill>
                  <a:schemeClr val="dk1"/>
                </a:solidFill>
                <a:latin typeface="Overlock"/>
                <a:ea typeface="Overlock"/>
                <a:cs typeface="Overlock"/>
                <a:sym typeface="Overlock"/>
              </a:rPr>
              <a:t>•Select New from Drive options.</a:t>
            </a:r>
            <a:endParaRPr/>
          </a:p>
          <a:p>
            <a:pPr marL="0" marR="0" lvl="0" indent="0" algn="l" rtl="0">
              <a:lnSpc>
                <a:spcPct val="70000"/>
              </a:lnSpc>
              <a:spcBef>
                <a:spcPts val="0"/>
              </a:spcBef>
              <a:spcAft>
                <a:spcPts val="0"/>
              </a:spcAft>
              <a:buClr>
                <a:schemeClr val="dk1"/>
              </a:buClr>
              <a:buSzPts val="2520"/>
              <a:buFont typeface="Overlock"/>
              <a:buNone/>
            </a:pPr>
            <a:r>
              <a:rPr lang="en-US" sz="2520">
                <a:solidFill>
                  <a:schemeClr val="dk1"/>
                </a:solidFill>
                <a:latin typeface="Overlock"/>
                <a:ea typeface="Overlock"/>
                <a:cs typeface="Overlock"/>
                <a:sym typeface="Overlock"/>
              </a:rPr>
              <a:t>•Select the size, and click OK.</a:t>
            </a:r>
            <a:endParaRPr/>
          </a:p>
        </p:txBody>
      </p:sp>
      <p:pic>
        <p:nvPicPr>
          <p:cNvPr id="229" name="Google Shape;229;p22"/>
          <p:cNvPicPr preferRelativeResize="0"/>
          <p:nvPr/>
        </p:nvPicPr>
        <p:blipFill rotWithShape="1">
          <a:blip r:embed="rId3">
            <a:alphaModFix/>
          </a:blip>
          <a:srcRect l="9298" t="16096" r="10397" b="15386"/>
          <a:stretch/>
        </p:blipFill>
        <p:spPr>
          <a:xfrm>
            <a:off x="6488992" y="1651716"/>
            <a:ext cx="4572000" cy="4114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3"/>
          <p:cNvSpPr txBox="1">
            <a:spLocks noGrp="1"/>
          </p:cNvSpPr>
          <p:nvPr>
            <p:ph type="title"/>
          </p:nvPr>
        </p:nvSpPr>
        <p:spPr>
          <a:xfrm>
            <a:off x="545392" y="360280"/>
            <a:ext cx="10515600" cy="7730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Installation of Windows 7 </a:t>
            </a:r>
            <a:endParaRPr/>
          </a:p>
        </p:txBody>
      </p:sp>
      <p:sp>
        <p:nvSpPr>
          <p:cNvPr id="235" name="Google Shape;235;p23"/>
          <p:cNvSpPr txBox="1"/>
          <p:nvPr/>
        </p:nvSpPr>
        <p:spPr>
          <a:xfrm>
            <a:off x="233708" y="1326525"/>
            <a:ext cx="5317086" cy="4765183"/>
          </a:xfrm>
          <a:prstGeom prst="rect">
            <a:avLst/>
          </a:prstGeom>
          <a:noFill/>
          <a:ln>
            <a:noFill/>
          </a:ln>
        </p:spPr>
        <p:txBody>
          <a:bodyPr spcFirstLastPara="1" wrap="square" lIns="91425" tIns="45700" rIns="91425" bIns="45700" anchor="ctr" anchorCtr="0">
            <a:normAutofit/>
          </a:bodyPr>
          <a:lstStyle/>
          <a:p>
            <a:pPr marL="0" marR="0" lvl="0" indent="0" algn="l" rtl="0">
              <a:lnSpc>
                <a:spcPct val="80000"/>
              </a:lnSpc>
              <a:spcBef>
                <a:spcPts val="0"/>
              </a:spcBef>
              <a:spcAft>
                <a:spcPts val="0"/>
              </a:spcAft>
              <a:buClr>
                <a:schemeClr val="dk1"/>
              </a:buClr>
              <a:buSzPts val="3330"/>
              <a:buFont typeface="Overlock"/>
              <a:buNone/>
            </a:pPr>
            <a:r>
              <a:rPr lang="en-US" sz="3330">
                <a:solidFill>
                  <a:schemeClr val="dk1"/>
                </a:solidFill>
                <a:latin typeface="Overlock"/>
                <a:ea typeface="Overlock"/>
                <a:cs typeface="Overlock"/>
                <a:sym typeface="Overlock"/>
              </a:rPr>
              <a:t>13.	Install Windows on your preferred hard drive and partition. Once you've decided on where to install Windows, select it and click Next. Windows will begin installing.</a:t>
            </a:r>
            <a:endParaRPr/>
          </a:p>
          <a:p>
            <a:pPr marL="0" marR="0" lvl="0" indent="0" algn="l" rtl="0">
              <a:lnSpc>
                <a:spcPct val="80000"/>
              </a:lnSpc>
              <a:spcBef>
                <a:spcPts val="0"/>
              </a:spcBef>
              <a:spcAft>
                <a:spcPts val="0"/>
              </a:spcAft>
              <a:buClr>
                <a:schemeClr val="dk1"/>
              </a:buClr>
              <a:buSzPts val="3330"/>
              <a:buFont typeface="Overlock"/>
              <a:buNone/>
            </a:pPr>
            <a:r>
              <a:rPr lang="en-US" sz="3330">
                <a:solidFill>
                  <a:schemeClr val="dk1"/>
                </a:solidFill>
                <a:latin typeface="Overlock"/>
                <a:ea typeface="Overlock"/>
                <a:cs typeface="Overlock"/>
                <a:sym typeface="Overlock"/>
              </a:rPr>
              <a:t>Note: The Computer will restart after 100%, Go to BIOS Setup to change the booting Priority.</a:t>
            </a:r>
            <a:endParaRPr/>
          </a:p>
        </p:txBody>
      </p:sp>
      <p:pic>
        <p:nvPicPr>
          <p:cNvPr id="236" name="Google Shape;236;p23"/>
          <p:cNvPicPr preferRelativeResize="0"/>
          <p:nvPr/>
        </p:nvPicPr>
        <p:blipFill rotWithShape="1">
          <a:blip r:embed="rId3">
            <a:alphaModFix/>
          </a:blip>
          <a:srcRect/>
          <a:stretch/>
        </p:blipFill>
        <p:spPr>
          <a:xfrm>
            <a:off x="6031792" y="1651716"/>
            <a:ext cx="5029200" cy="4114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4"/>
          <p:cNvSpPr txBox="1">
            <a:spLocks noGrp="1"/>
          </p:cNvSpPr>
          <p:nvPr>
            <p:ph type="title"/>
          </p:nvPr>
        </p:nvSpPr>
        <p:spPr>
          <a:xfrm>
            <a:off x="545392" y="360280"/>
            <a:ext cx="10515600" cy="7730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Installation of Windows 7 </a:t>
            </a:r>
            <a:endParaRPr/>
          </a:p>
        </p:txBody>
      </p:sp>
      <p:sp>
        <p:nvSpPr>
          <p:cNvPr id="242" name="Google Shape;242;p24"/>
          <p:cNvSpPr txBox="1"/>
          <p:nvPr/>
        </p:nvSpPr>
        <p:spPr>
          <a:xfrm>
            <a:off x="233708" y="1326525"/>
            <a:ext cx="5317086" cy="476518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14.	Type your username and computer's name and click Next.</a:t>
            </a:r>
            <a:endParaRPr/>
          </a:p>
        </p:txBody>
      </p:sp>
      <p:pic>
        <p:nvPicPr>
          <p:cNvPr id="243" name="Google Shape;243;p24"/>
          <p:cNvPicPr preferRelativeResize="0"/>
          <p:nvPr/>
        </p:nvPicPr>
        <p:blipFill rotWithShape="1">
          <a:blip r:embed="rId3">
            <a:alphaModFix/>
          </a:blip>
          <a:srcRect/>
          <a:stretch/>
        </p:blipFill>
        <p:spPr>
          <a:xfrm>
            <a:off x="6488992" y="2147651"/>
            <a:ext cx="4572000" cy="312293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txBox="1">
            <a:spLocks noGrp="1"/>
          </p:cNvSpPr>
          <p:nvPr>
            <p:ph type="title"/>
          </p:nvPr>
        </p:nvSpPr>
        <p:spPr>
          <a:xfrm>
            <a:off x="797486" y="474178"/>
            <a:ext cx="10515600" cy="167458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5400"/>
              <a:buFont typeface="Overlock"/>
              <a:buNone/>
            </a:pPr>
            <a:r>
              <a:rPr lang="en-US" sz="5400">
                <a:latin typeface="Overlock"/>
                <a:ea typeface="Overlock"/>
                <a:cs typeface="Overlock"/>
                <a:sym typeface="Overlock"/>
              </a:rPr>
              <a:t>Windows 7</a:t>
            </a:r>
            <a:endParaRPr sz="5400">
              <a:latin typeface="Overlock"/>
              <a:ea typeface="Overlock"/>
              <a:cs typeface="Overlock"/>
              <a:sym typeface="Overlock"/>
            </a:endParaRPr>
          </a:p>
        </p:txBody>
      </p:sp>
      <p:sp>
        <p:nvSpPr>
          <p:cNvPr id="120" name="Google Shape;120;p7"/>
          <p:cNvSpPr txBox="1"/>
          <p:nvPr/>
        </p:nvSpPr>
        <p:spPr>
          <a:xfrm>
            <a:off x="797486" y="2148761"/>
            <a:ext cx="10515600" cy="3994462"/>
          </a:xfrm>
          <a:prstGeom prst="rect">
            <a:avLst/>
          </a:prstGeom>
          <a:noFill/>
          <a:ln>
            <a:noFill/>
          </a:ln>
        </p:spPr>
        <p:txBody>
          <a:bodyPr spcFirstLastPara="1" wrap="square" lIns="91425" tIns="45700" rIns="91425" bIns="45700" anchor="ctr" anchorCtr="0">
            <a:normAutofit/>
          </a:bodyPr>
          <a:lstStyle/>
          <a:p>
            <a:pPr marL="0" marR="0" lvl="0" indent="0" algn="just"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Windows 7 is an operating system that was produced by Microsoft and released as part of the Windows NT family of operating systems. It was released to manufacturing on July 22, 2009, and became generally available on October 22, 2009. </a:t>
            </a:r>
            <a:endParaRPr sz="4000">
              <a:solidFill>
                <a:schemeClr val="dk1"/>
              </a:solidFill>
              <a:latin typeface="Overlock"/>
              <a:ea typeface="Overlock"/>
              <a:cs typeface="Overlock"/>
              <a:sym typeface="Overlock"/>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545392" y="360280"/>
            <a:ext cx="10515600" cy="7730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Installation of Windows 7 </a:t>
            </a:r>
            <a:endParaRPr/>
          </a:p>
        </p:txBody>
      </p:sp>
      <p:sp>
        <p:nvSpPr>
          <p:cNvPr id="249" name="Google Shape;249;p25"/>
          <p:cNvSpPr txBox="1"/>
          <p:nvPr/>
        </p:nvSpPr>
        <p:spPr>
          <a:xfrm>
            <a:off x="233708" y="1326525"/>
            <a:ext cx="5317086" cy="476518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15. Type your password and click Next. If you don't want a password, leave the text boxes blank and then click Next.</a:t>
            </a:r>
            <a:endParaRPr/>
          </a:p>
        </p:txBody>
      </p:sp>
      <p:pic>
        <p:nvPicPr>
          <p:cNvPr id="250" name="Google Shape;250;p25"/>
          <p:cNvPicPr preferRelativeResize="0"/>
          <p:nvPr/>
        </p:nvPicPr>
        <p:blipFill rotWithShape="1">
          <a:blip r:embed="rId3">
            <a:alphaModFix/>
          </a:blip>
          <a:srcRect/>
          <a:stretch/>
        </p:blipFill>
        <p:spPr>
          <a:xfrm>
            <a:off x="5803192" y="2135903"/>
            <a:ext cx="4572000" cy="31464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6"/>
          <p:cNvSpPr txBox="1">
            <a:spLocks noGrp="1"/>
          </p:cNvSpPr>
          <p:nvPr>
            <p:ph type="title"/>
          </p:nvPr>
        </p:nvSpPr>
        <p:spPr>
          <a:xfrm>
            <a:off x="545392" y="360280"/>
            <a:ext cx="10515600" cy="7730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Installation of Windows 7 </a:t>
            </a:r>
            <a:endParaRPr/>
          </a:p>
        </p:txBody>
      </p:sp>
      <p:sp>
        <p:nvSpPr>
          <p:cNvPr id="256" name="Google Shape;256;p26"/>
          <p:cNvSpPr txBox="1"/>
          <p:nvPr/>
        </p:nvSpPr>
        <p:spPr>
          <a:xfrm>
            <a:off x="233708" y="1326525"/>
            <a:ext cx="5317086" cy="4765183"/>
          </a:xfrm>
          <a:prstGeom prst="rect">
            <a:avLst/>
          </a:prstGeom>
          <a:noFill/>
          <a:ln>
            <a:noFill/>
          </a:ln>
        </p:spPr>
        <p:txBody>
          <a:bodyPr spcFirstLastPara="1" wrap="square" lIns="91425" tIns="45700" rIns="91425" bIns="45700" anchor="ctr" anchorCtr="0">
            <a:normAutofit/>
          </a:bodyPr>
          <a:lstStyle/>
          <a:p>
            <a:pPr marL="0" marR="0" lvl="0" indent="0" algn="l" rtl="0">
              <a:lnSpc>
                <a:spcPct val="80000"/>
              </a:lnSpc>
              <a:spcBef>
                <a:spcPts val="0"/>
              </a:spcBef>
              <a:spcAft>
                <a:spcPts val="0"/>
              </a:spcAft>
              <a:buClr>
                <a:schemeClr val="dk1"/>
              </a:buClr>
              <a:buSzPts val="3330"/>
              <a:buFont typeface="Overlock"/>
              <a:buNone/>
            </a:pPr>
            <a:r>
              <a:rPr lang="en-US" sz="3330">
                <a:solidFill>
                  <a:schemeClr val="dk1"/>
                </a:solidFill>
                <a:latin typeface="Overlock"/>
                <a:ea typeface="Overlock"/>
                <a:cs typeface="Overlock"/>
                <a:sym typeface="Overlock"/>
              </a:rPr>
              <a:t>16.	Enter your product key then click Next. Your product key is located on the case of your Windows 7 disc if you purchased the disc. To skip entering your product key, just click Next, but Windows will run on a 30-day trial, and you'll have to enter a key once the 30-day trial time is up.</a:t>
            </a:r>
            <a:endParaRPr/>
          </a:p>
        </p:txBody>
      </p:sp>
      <p:pic>
        <p:nvPicPr>
          <p:cNvPr id="257" name="Google Shape;257;p26"/>
          <p:cNvPicPr preferRelativeResize="0"/>
          <p:nvPr/>
        </p:nvPicPr>
        <p:blipFill rotWithShape="1">
          <a:blip r:embed="rId3">
            <a:alphaModFix/>
          </a:blip>
          <a:srcRect/>
          <a:stretch/>
        </p:blipFill>
        <p:spPr>
          <a:xfrm>
            <a:off x="6153955" y="1880316"/>
            <a:ext cx="5029200" cy="3657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7"/>
          <p:cNvSpPr txBox="1">
            <a:spLocks noGrp="1"/>
          </p:cNvSpPr>
          <p:nvPr>
            <p:ph type="title"/>
          </p:nvPr>
        </p:nvSpPr>
        <p:spPr>
          <a:xfrm>
            <a:off x="545392" y="360280"/>
            <a:ext cx="10515600" cy="7730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Installation of Windows 7 </a:t>
            </a:r>
            <a:endParaRPr/>
          </a:p>
        </p:txBody>
      </p:sp>
      <p:sp>
        <p:nvSpPr>
          <p:cNvPr id="263" name="Google Shape;263;p27"/>
          <p:cNvSpPr txBox="1"/>
          <p:nvPr/>
        </p:nvSpPr>
        <p:spPr>
          <a:xfrm>
            <a:off x="233708" y="1326525"/>
            <a:ext cx="5317086" cy="476518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17.	Choose your Windows Update settings.</a:t>
            </a:r>
            <a:endParaRPr/>
          </a:p>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	Use recommended settings automatically sets update and security settings recommended by Microsoft.</a:t>
            </a:r>
            <a:endParaRPr/>
          </a:p>
        </p:txBody>
      </p:sp>
      <p:pic>
        <p:nvPicPr>
          <p:cNvPr id="264" name="Google Shape;264;p27"/>
          <p:cNvPicPr preferRelativeResize="0"/>
          <p:nvPr/>
        </p:nvPicPr>
        <p:blipFill rotWithShape="1">
          <a:blip r:embed="rId3">
            <a:alphaModFix/>
          </a:blip>
          <a:srcRect/>
          <a:stretch/>
        </p:blipFill>
        <p:spPr>
          <a:xfrm>
            <a:off x="6295622" y="1880316"/>
            <a:ext cx="5029200" cy="3657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8"/>
          <p:cNvSpPr txBox="1">
            <a:spLocks noGrp="1"/>
          </p:cNvSpPr>
          <p:nvPr>
            <p:ph type="title"/>
          </p:nvPr>
        </p:nvSpPr>
        <p:spPr>
          <a:xfrm>
            <a:off x="545392" y="360280"/>
            <a:ext cx="10515600" cy="7730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Installation of Windows 7 </a:t>
            </a:r>
            <a:endParaRPr/>
          </a:p>
        </p:txBody>
      </p:sp>
      <p:sp>
        <p:nvSpPr>
          <p:cNvPr id="270" name="Google Shape;270;p28"/>
          <p:cNvSpPr txBox="1"/>
          <p:nvPr/>
        </p:nvSpPr>
        <p:spPr>
          <a:xfrm>
            <a:off x="233708" y="1326525"/>
            <a:ext cx="5317086" cy="476518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18.	Set your time and time zone.</a:t>
            </a:r>
            <a:endParaRPr/>
          </a:p>
        </p:txBody>
      </p:sp>
      <p:pic>
        <p:nvPicPr>
          <p:cNvPr id="271" name="Google Shape;271;p28"/>
          <p:cNvPicPr preferRelativeResize="0"/>
          <p:nvPr/>
        </p:nvPicPr>
        <p:blipFill rotWithShape="1">
          <a:blip r:embed="rId3">
            <a:alphaModFix/>
          </a:blip>
          <a:srcRect/>
          <a:stretch/>
        </p:blipFill>
        <p:spPr>
          <a:xfrm>
            <a:off x="5803192" y="1651716"/>
            <a:ext cx="5029200" cy="4114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9"/>
          <p:cNvSpPr txBox="1">
            <a:spLocks noGrp="1"/>
          </p:cNvSpPr>
          <p:nvPr>
            <p:ph type="title"/>
          </p:nvPr>
        </p:nvSpPr>
        <p:spPr>
          <a:xfrm>
            <a:off x="545392" y="360280"/>
            <a:ext cx="10515600" cy="7730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Installation of Windows 7 </a:t>
            </a:r>
            <a:endParaRPr/>
          </a:p>
        </p:txBody>
      </p:sp>
      <p:sp>
        <p:nvSpPr>
          <p:cNvPr id="277" name="Google Shape;277;p29"/>
          <p:cNvSpPr txBox="1"/>
          <p:nvPr/>
        </p:nvSpPr>
        <p:spPr>
          <a:xfrm>
            <a:off x="233708" y="1326525"/>
            <a:ext cx="5317086" cy="4765183"/>
          </a:xfrm>
          <a:prstGeom prst="rect">
            <a:avLst/>
          </a:prstGeom>
          <a:noFill/>
          <a:ln>
            <a:noFill/>
          </a:ln>
        </p:spPr>
        <p:txBody>
          <a:bodyPr spcFirstLastPara="1" wrap="square" lIns="91425" tIns="45700" rIns="91425" bIns="45700" anchor="ctr" anchorCtr="0">
            <a:normAutofit/>
          </a:bodyPr>
          <a:lstStyle/>
          <a:p>
            <a:pPr marL="0" marR="0" lvl="0" indent="0" algn="l" rtl="0">
              <a:lnSpc>
                <a:spcPct val="70000"/>
              </a:lnSpc>
              <a:spcBef>
                <a:spcPts val="0"/>
              </a:spcBef>
              <a:spcAft>
                <a:spcPts val="0"/>
              </a:spcAft>
              <a:buClr>
                <a:schemeClr val="dk1"/>
              </a:buClr>
              <a:buSzPts val="3330"/>
              <a:buFont typeface="Overlock"/>
              <a:buNone/>
            </a:pPr>
            <a:r>
              <a:rPr lang="en-US" sz="3330">
                <a:solidFill>
                  <a:schemeClr val="dk1"/>
                </a:solidFill>
                <a:latin typeface="Overlock"/>
                <a:ea typeface="Overlock"/>
                <a:cs typeface="Overlock"/>
                <a:sym typeface="Overlock"/>
              </a:rPr>
              <a:t>19. Set your network type.</a:t>
            </a:r>
            <a:endParaRPr/>
          </a:p>
          <a:p>
            <a:pPr marL="0" marR="0" lvl="0" indent="0" algn="l" rtl="0">
              <a:lnSpc>
                <a:spcPct val="70000"/>
              </a:lnSpc>
              <a:spcBef>
                <a:spcPts val="0"/>
              </a:spcBef>
              <a:spcAft>
                <a:spcPts val="0"/>
              </a:spcAft>
              <a:buClr>
                <a:schemeClr val="dk1"/>
              </a:buClr>
              <a:buSzPts val="3330"/>
              <a:buFont typeface="Overlock"/>
              <a:buNone/>
            </a:pPr>
            <a:r>
              <a:rPr lang="en-US" sz="3330">
                <a:solidFill>
                  <a:schemeClr val="dk1"/>
                </a:solidFill>
                <a:latin typeface="Overlock"/>
                <a:ea typeface="Overlock"/>
                <a:cs typeface="Overlock"/>
                <a:sym typeface="Overlock"/>
              </a:rPr>
              <a:t>•If the computer is connected to your own personal network, choose Home network.</a:t>
            </a:r>
            <a:endParaRPr/>
          </a:p>
          <a:p>
            <a:pPr marL="0" marR="0" lvl="0" indent="0" algn="l" rtl="0">
              <a:lnSpc>
                <a:spcPct val="70000"/>
              </a:lnSpc>
              <a:spcBef>
                <a:spcPts val="0"/>
              </a:spcBef>
              <a:spcAft>
                <a:spcPts val="0"/>
              </a:spcAft>
              <a:buClr>
                <a:schemeClr val="dk1"/>
              </a:buClr>
              <a:buSzPts val="3330"/>
              <a:buFont typeface="Overlock"/>
              <a:buNone/>
            </a:pPr>
            <a:r>
              <a:rPr lang="en-US" sz="3330">
                <a:solidFill>
                  <a:schemeClr val="dk1"/>
                </a:solidFill>
                <a:latin typeface="Overlock"/>
                <a:ea typeface="Overlock"/>
                <a:cs typeface="Overlock"/>
                <a:sym typeface="Overlock"/>
              </a:rPr>
              <a:t>•If you are connected to the network at your workplace, choose Work network.</a:t>
            </a:r>
            <a:endParaRPr/>
          </a:p>
          <a:p>
            <a:pPr marL="0" marR="0" lvl="0" indent="0" algn="l" rtl="0">
              <a:lnSpc>
                <a:spcPct val="70000"/>
              </a:lnSpc>
              <a:spcBef>
                <a:spcPts val="0"/>
              </a:spcBef>
              <a:spcAft>
                <a:spcPts val="0"/>
              </a:spcAft>
              <a:buClr>
                <a:schemeClr val="dk1"/>
              </a:buClr>
              <a:buSzPts val="3330"/>
              <a:buFont typeface="Overlock"/>
              <a:buNone/>
            </a:pPr>
            <a:r>
              <a:rPr lang="en-US" sz="3330">
                <a:solidFill>
                  <a:schemeClr val="dk1"/>
                </a:solidFill>
                <a:latin typeface="Overlock"/>
                <a:ea typeface="Overlock"/>
                <a:cs typeface="Overlock"/>
                <a:sym typeface="Overlock"/>
              </a:rPr>
              <a:t>•If you're connected to a public network from places such as restaurants and shops, choose Public network.</a:t>
            </a:r>
            <a:endParaRPr/>
          </a:p>
        </p:txBody>
      </p:sp>
      <p:pic>
        <p:nvPicPr>
          <p:cNvPr id="278" name="Google Shape;278;p29"/>
          <p:cNvPicPr preferRelativeResize="0"/>
          <p:nvPr/>
        </p:nvPicPr>
        <p:blipFill rotWithShape="1">
          <a:blip r:embed="rId3">
            <a:alphaModFix/>
          </a:blip>
          <a:srcRect/>
          <a:stretch/>
        </p:blipFill>
        <p:spPr>
          <a:xfrm>
            <a:off x="6476113" y="1880316"/>
            <a:ext cx="5029200" cy="3657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0"/>
          <p:cNvSpPr txBox="1">
            <a:spLocks noGrp="1"/>
          </p:cNvSpPr>
          <p:nvPr>
            <p:ph type="title"/>
          </p:nvPr>
        </p:nvSpPr>
        <p:spPr>
          <a:xfrm>
            <a:off x="545392" y="360280"/>
            <a:ext cx="10515600" cy="7730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Installation of Windows 7 </a:t>
            </a:r>
            <a:endParaRPr/>
          </a:p>
        </p:txBody>
      </p:sp>
      <p:sp>
        <p:nvSpPr>
          <p:cNvPr id="284" name="Google Shape;284;p30"/>
          <p:cNvSpPr txBox="1"/>
          <p:nvPr/>
        </p:nvSpPr>
        <p:spPr>
          <a:xfrm>
            <a:off x="233708" y="1326525"/>
            <a:ext cx="5317086" cy="476518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20.	Your computer is now set up!</a:t>
            </a:r>
            <a:endParaRPr/>
          </a:p>
        </p:txBody>
      </p:sp>
      <p:pic>
        <p:nvPicPr>
          <p:cNvPr id="285" name="Google Shape;285;p30"/>
          <p:cNvPicPr preferRelativeResize="0"/>
          <p:nvPr/>
        </p:nvPicPr>
        <p:blipFill rotWithShape="1">
          <a:blip r:embed="rId3">
            <a:alphaModFix/>
          </a:blip>
          <a:srcRect/>
          <a:stretch/>
        </p:blipFill>
        <p:spPr>
          <a:xfrm>
            <a:off x="6385961" y="1651716"/>
            <a:ext cx="5029200" cy="4114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p:nvPr/>
        </p:nvSpPr>
        <p:spPr>
          <a:xfrm>
            <a:off x="3476730" y="2505670"/>
            <a:ext cx="523854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cap="none" dirty="0">
                <a:solidFill>
                  <a:schemeClr val="accent1"/>
                </a:solidFill>
                <a:latin typeface="Calibri"/>
                <a:ea typeface="Calibri"/>
                <a:cs typeface="Calibri"/>
                <a:sym typeface="Calibri"/>
              </a:rPr>
              <a:t>THANK YOU !!!</a:t>
            </a:r>
            <a:endParaRPr sz="5400" b="0" cap="none" dirty="0">
              <a:solidFill>
                <a:schemeClr val="accen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8"/>
          <p:cNvSpPr txBox="1">
            <a:spLocks noGrp="1"/>
          </p:cNvSpPr>
          <p:nvPr>
            <p:ph type="title"/>
          </p:nvPr>
        </p:nvSpPr>
        <p:spPr>
          <a:xfrm>
            <a:off x="797486" y="474178"/>
            <a:ext cx="10515600" cy="167458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Overlock"/>
              <a:buNone/>
            </a:pPr>
            <a:r>
              <a:rPr lang="en-US" sz="3600">
                <a:latin typeface="Overlock"/>
                <a:ea typeface="Overlock"/>
                <a:cs typeface="Overlock"/>
                <a:sym typeface="Overlock"/>
              </a:rPr>
              <a:t>Most important things you should take into consideration when planning for your Windows 7 installation:</a:t>
            </a:r>
            <a:endParaRPr/>
          </a:p>
        </p:txBody>
      </p:sp>
      <p:sp>
        <p:nvSpPr>
          <p:cNvPr id="126" name="Google Shape;126;p8"/>
          <p:cNvSpPr txBox="1"/>
          <p:nvPr/>
        </p:nvSpPr>
        <p:spPr>
          <a:xfrm>
            <a:off x="797486" y="2884867"/>
            <a:ext cx="10515600" cy="3258355"/>
          </a:xfrm>
          <a:prstGeom prst="rect">
            <a:avLst/>
          </a:prstGeom>
          <a:noFill/>
          <a:ln>
            <a:noFill/>
          </a:ln>
        </p:spPr>
        <p:txBody>
          <a:bodyPr spcFirstLastPara="1" wrap="square" lIns="91425" tIns="45700" rIns="91425" bIns="45700" anchor="ctr" anchorCtr="0">
            <a:normAutofit/>
          </a:bodyPr>
          <a:lstStyle/>
          <a:p>
            <a:pPr marL="0" marR="0" lvl="0" indent="0" algn="just" rtl="0">
              <a:lnSpc>
                <a:spcPct val="90000"/>
              </a:lnSpc>
              <a:spcBef>
                <a:spcPts val="0"/>
              </a:spcBef>
              <a:spcAft>
                <a:spcPts val="0"/>
              </a:spcAft>
              <a:buClr>
                <a:schemeClr val="dk1"/>
              </a:buClr>
              <a:buSzPts val="4000"/>
              <a:buFont typeface="Calibri"/>
              <a:buNone/>
            </a:pPr>
            <a:endParaRPr sz="4000">
              <a:solidFill>
                <a:schemeClr val="dk1"/>
              </a:solidFill>
              <a:latin typeface="Overlock"/>
              <a:ea typeface="Overlock"/>
              <a:cs typeface="Overlock"/>
              <a:sym typeface="Overlock"/>
            </a:endParaRPr>
          </a:p>
        </p:txBody>
      </p:sp>
      <p:sp>
        <p:nvSpPr>
          <p:cNvPr id="127" name="Google Shape;127;p8"/>
          <p:cNvSpPr/>
          <p:nvPr/>
        </p:nvSpPr>
        <p:spPr>
          <a:xfrm>
            <a:off x="797486" y="2884867"/>
            <a:ext cx="105156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Calibri"/>
                <a:ea typeface="Calibri"/>
                <a:cs typeface="Calibri"/>
                <a:sym typeface="Calibri"/>
              </a:rPr>
              <a:t>• Check System Requirements</a:t>
            </a:r>
            <a:endParaRPr/>
          </a:p>
          <a:p>
            <a:pPr marL="0" marR="0" lvl="0" indent="0" algn="l" rtl="0">
              <a:spcBef>
                <a:spcPts val="0"/>
              </a:spcBef>
              <a:spcAft>
                <a:spcPts val="0"/>
              </a:spcAft>
              <a:buNone/>
            </a:pPr>
            <a:r>
              <a:rPr lang="en-US" sz="3600">
                <a:solidFill>
                  <a:schemeClr val="dk1"/>
                </a:solidFill>
                <a:latin typeface="Calibri"/>
                <a:ea typeface="Calibri"/>
                <a:cs typeface="Calibri"/>
                <a:sym typeface="Calibri"/>
              </a:rPr>
              <a:t>• Check Hardware and Software Compatibility</a:t>
            </a:r>
            <a:endParaRPr/>
          </a:p>
          <a:p>
            <a:pPr marL="0" marR="0" lvl="0" indent="0" algn="l" rtl="0">
              <a:spcBef>
                <a:spcPts val="0"/>
              </a:spcBef>
              <a:spcAft>
                <a:spcPts val="0"/>
              </a:spcAft>
              <a:buNone/>
            </a:pPr>
            <a:r>
              <a:rPr lang="en-US" sz="3600">
                <a:solidFill>
                  <a:schemeClr val="dk1"/>
                </a:solidFill>
                <a:latin typeface="Calibri"/>
                <a:ea typeface="Calibri"/>
                <a:cs typeface="Calibri"/>
                <a:sym typeface="Calibri"/>
              </a:rPr>
              <a:t>• Determine Disk Partitioning Options</a:t>
            </a:r>
            <a:endParaRPr/>
          </a:p>
          <a:p>
            <a:pPr marL="0" marR="0" lvl="0" indent="0" algn="l" rtl="0">
              <a:spcBef>
                <a:spcPts val="0"/>
              </a:spcBef>
              <a:spcAft>
                <a:spcPts val="0"/>
              </a:spcAft>
              <a:buNone/>
            </a:pPr>
            <a:r>
              <a:rPr lang="en-US" sz="3600">
                <a:solidFill>
                  <a:schemeClr val="dk1"/>
                </a:solidFill>
                <a:latin typeface="Calibri"/>
                <a:ea typeface="Calibri"/>
                <a:cs typeface="Calibri"/>
                <a:sym typeface="Calibri"/>
              </a:rPr>
              <a:t>• Complete a Pre-Installation Checklist</a:t>
            </a:r>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797486" y="474179"/>
            <a:ext cx="10515600" cy="94249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System Requirements</a:t>
            </a:r>
            <a:endParaRPr sz="3600">
              <a:latin typeface="Overlock"/>
              <a:ea typeface="Overlock"/>
              <a:cs typeface="Overlock"/>
              <a:sym typeface="Overlock"/>
            </a:endParaRPr>
          </a:p>
        </p:txBody>
      </p:sp>
      <p:sp>
        <p:nvSpPr>
          <p:cNvPr id="133" name="Google Shape;133;p9"/>
          <p:cNvSpPr txBox="1"/>
          <p:nvPr/>
        </p:nvSpPr>
        <p:spPr>
          <a:xfrm>
            <a:off x="797486" y="2884867"/>
            <a:ext cx="10515600" cy="3258355"/>
          </a:xfrm>
          <a:prstGeom prst="rect">
            <a:avLst/>
          </a:prstGeom>
          <a:noFill/>
          <a:ln>
            <a:noFill/>
          </a:ln>
        </p:spPr>
        <p:txBody>
          <a:bodyPr spcFirstLastPara="1" wrap="square" lIns="91425" tIns="45700" rIns="91425" bIns="45700" anchor="ctr" anchorCtr="0">
            <a:normAutofit/>
          </a:bodyPr>
          <a:lstStyle/>
          <a:p>
            <a:pPr marL="0" marR="0" lvl="0" indent="0" algn="just" rtl="0">
              <a:lnSpc>
                <a:spcPct val="90000"/>
              </a:lnSpc>
              <a:spcBef>
                <a:spcPts val="0"/>
              </a:spcBef>
              <a:spcAft>
                <a:spcPts val="0"/>
              </a:spcAft>
              <a:buClr>
                <a:schemeClr val="dk1"/>
              </a:buClr>
              <a:buSzPts val="4000"/>
              <a:buFont typeface="Calibri"/>
              <a:buNone/>
            </a:pPr>
            <a:endParaRPr sz="4000">
              <a:solidFill>
                <a:schemeClr val="dk1"/>
              </a:solidFill>
              <a:latin typeface="Overlock"/>
              <a:ea typeface="Overlock"/>
              <a:cs typeface="Overlock"/>
              <a:sym typeface="Overlock"/>
            </a:endParaRPr>
          </a:p>
        </p:txBody>
      </p:sp>
      <p:sp>
        <p:nvSpPr>
          <p:cNvPr id="134" name="Google Shape;134;p9"/>
          <p:cNvSpPr/>
          <p:nvPr/>
        </p:nvSpPr>
        <p:spPr>
          <a:xfrm>
            <a:off x="703612" y="1712889"/>
            <a:ext cx="10703348"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Calibri"/>
                <a:ea typeface="Calibri"/>
                <a:cs typeface="Calibri"/>
                <a:sym typeface="Calibri"/>
              </a:rPr>
              <a:t>• 1 gigahertz (GHz)</a:t>
            </a:r>
            <a:endParaRPr sz="3600">
              <a:solidFill>
                <a:schemeClr val="dk1"/>
              </a:solidFill>
              <a:latin typeface="Calibri"/>
              <a:ea typeface="Calibri"/>
              <a:cs typeface="Calibri"/>
              <a:sym typeface="Calibri"/>
            </a:endParaRPr>
          </a:p>
          <a:p>
            <a:pPr marL="0" marR="0" lvl="0" indent="0" algn="l" rtl="0">
              <a:spcBef>
                <a:spcPts val="0"/>
              </a:spcBef>
              <a:spcAft>
                <a:spcPts val="0"/>
              </a:spcAft>
              <a:buNone/>
            </a:pPr>
            <a:r>
              <a:rPr lang="en-US" sz="3600">
                <a:solidFill>
                  <a:schemeClr val="dk1"/>
                </a:solidFill>
                <a:latin typeface="Calibri"/>
                <a:ea typeface="Calibri"/>
                <a:cs typeface="Calibri"/>
                <a:sym typeface="Calibri"/>
              </a:rPr>
              <a:t>• 1 gigabyte (GB) RAM </a:t>
            </a:r>
            <a:endParaRPr/>
          </a:p>
          <a:p>
            <a:pPr marL="0" marR="0" lvl="0" indent="0" algn="l" rtl="0">
              <a:spcBef>
                <a:spcPts val="0"/>
              </a:spcBef>
              <a:spcAft>
                <a:spcPts val="0"/>
              </a:spcAft>
              <a:buNone/>
            </a:pPr>
            <a:r>
              <a:rPr lang="en-US" sz="3600">
                <a:solidFill>
                  <a:schemeClr val="dk1"/>
                </a:solidFill>
                <a:latin typeface="Calibri"/>
                <a:ea typeface="Calibri"/>
                <a:cs typeface="Calibri"/>
                <a:sym typeface="Calibri"/>
              </a:rPr>
              <a:t>• 16 GB available hard disk space</a:t>
            </a:r>
            <a:endParaRPr sz="3600">
              <a:solidFill>
                <a:schemeClr val="dk1"/>
              </a:solidFill>
              <a:latin typeface="Calibri"/>
              <a:ea typeface="Calibri"/>
              <a:cs typeface="Calibri"/>
              <a:sym typeface="Calibri"/>
            </a:endParaRPr>
          </a:p>
          <a:p>
            <a:pPr marL="0" marR="0" lvl="0" indent="0" algn="l" rtl="0">
              <a:spcBef>
                <a:spcPts val="0"/>
              </a:spcBef>
              <a:spcAft>
                <a:spcPts val="0"/>
              </a:spcAft>
              <a:buNone/>
            </a:pPr>
            <a:r>
              <a:rPr lang="en-US" sz="3600">
                <a:solidFill>
                  <a:schemeClr val="dk1"/>
                </a:solidFill>
                <a:latin typeface="Calibri"/>
                <a:ea typeface="Calibri"/>
                <a:cs typeface="Calibri"/>
                <a:sym typeface="Calibri"/>
              </a:rPr>
              <a:t>• DirectX 9 graphics device with WDDM 1.0 or higher driver</a:t>
            </a:r>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797486" y="345391"/>
            <a:ext cx="10515600" cy="94249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Calibri"/>
              <a:buNone/>
            </a:pPr>
            <a:r>
              <a:rPr lang="en-US" sz="3600" b="1"/>
              <a:t>Type of Installation</a:t>
            </a:r>
            <a:endParaRPr sz="3600"/>
          </a:p>
        </p:txBody>
      </p:sp>
      <p:sp>
        <p:nvSpPr>
          <p:cNvPr id="140" name="Google Shape;140;p10"/>
          <p:cNvSpPr txBox="1"/>
          <p:nvPr/>
        </p:nvSpPr>
        <p:spPr>
          <a:xfrm>
            <a:off x="797486" y="2884867"/>
            <a:ext cx="10515600" cy="3258355"/>
          </a:xfrm>
          <a:prstGeom prst="rect">
            <a:avLst/>
          </a:prstGeom>
          <a:noFill/>
          <a:ln>
            <a:noFill/>
          </a:ln>
        </p:spPr>
        <p:txBody>
          <a:bodyPr spcFirstLastPara="1" wrap="square" lIns="91425" tIns="45700" rIns="91425" bIns="45700" anchor="ctr" anchorCtr="0">
            <a:normAutofit/>
          </a:bodyPr>
          <a:lstStyle/>
          <a:p>
            <a:pPr marL="0" marR="0" lvl="0" indent="0" algn="just" rtl="0">
              <a:lnSpc>
                <a:spcPct val="90000"/>
              </a:lnSpc>
              <a:spcBef>
                <a:spcPts val="0"/>
              </a:spcBef>
              <a:spcAft>
                <a:spcPts val="0"/>
              </a:spcAft>
              <a:buClr>
                <a:schemeClr val="dk1"/>
              </a:buClr>
              <a:buSzPts val="4000"/>
              <a:buFont typeface="Calibri"/>
              <a:buNone/>
            </a:pPr>
            <a:endParaRPr sz="4000">
              <a:solidFill>
                <a:schemeClr val="dk1"/>
              </a:solidFill>
              <a:latin typeface="Overlock"/>
              <a:ea typeface="Overlock"/>
              <a:cs typeface="Overlock"/>
              <a:sym typeface="Overlock"/>
            </a:endParaRPr>
          </a:p>
        </p:txBody>
      </p:sp>
      <p:sp>
        <p:nvSpPr>
          <p:cNvPr id="141" name="Google Shape;141;p10"/>
          <p:cNvSpPr/>
          <p:nvPr/>
        </p:nvSpPr>
        <p:spPr>
          <a:xfrm>
            <a:off x="703612" y="1648494"/>
            <a:ext cx="10703348" cy="50783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dk1"/>
                </a:solidFill>
                <a:latin typeface="Calibri"/>
                <a:ea typeface="Calibri"/>
                <a:cs typeface="Calibri"/>
                <a:sym typeface="Calibri"/>
              </a:rPr>
              <a:t>•	Upgrade (In-place upgrade) – This alternative replaces your present variant of Windows with Windows 7, and keeps your records, settings, and projects set up on your PC.</a:t>
            </a:r>
            <a:endParaRPr/>
          </a:p>
          <a:p>
            <a:pPr marL="0" marR="0" lvl="0" indent="0" algn="l" rtl="0">
              <a:spcBef>
                <a:spcPts val="0"/>
              </a:spcBef>
              <a:spcAft>
                <a:spcPts val="0"/>
              </a:spcAft>
              <a:buNone/>
            </a:pPr>
            <a:r>
              <a:rPr lang="en-US" sz="3600">
                <a:solidFill>
                  <a:schemeClr val="dk1"/>
                </a:solidFill>
                <a:latin typeface="Calibri"/>
                <a:ea typeface="Calibri"/>
                <a:cs typeface="Calibri"/>
                <a:sym typeface="Calibri"/>
              </a:rPr>
              <a:t>•	Custom ("fresh" installation) – This choice replaces your present version of Windows with Windows 7, yet doesn't keep your records, settings, and programs. It's occasionally referred to a bare metal installation for that reason.</a:t>
            </a:r>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797486" y="474178"/>
            <a:ext cx="10515600" cy="8137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60"/>
              <a:buFont typeface="Calibri"/>
              <a:buNone/>
            </a:pPr>
            <a:r>
              <a:rPr lang="en-US" sz="4860" b="1"/>
              <a:t>Installation of Windows 7</a:t>
            </a:r>
            <a:endParaRPr sz="4860"/>
          </a:p>
        </p:txBody>
      </p:sp>
      <p:sp>
        <p:nvSpPr>
          <p:cNvPr id="147" name="Google Shape;147;p11"/>
          <p:cNvSpPr txBox="1"/>
          <p:nvPr/>
        </p:nvSpPr>
        <p:spPr>
          <a:xfrm>
            <a:off x="797486" y="1506828"/>
            <a:ext cx="4907856" cy="399446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1. Turn On your Computer by Pressing the Power Button. </a:t>
            </a:r>
            <a:endParaRPr/>
          </a:p>
        </p:txBody>
      </p:sp>
      <p:pic>
        <p:nvPicPr>
          <p:cNvPr id="148" name="Google Shape;148;p11"/>
          <p:cNvPicPr preferRelativeResize="0"/>
          <p:nvPr/>
        </p:nvPicPr>
        <p:blipFill rotWithShape="1">
          <a:blip r:embed="rId3">
            <a:alphaModFix/>
          </a:blip>
          <a:srcRect/>
          <a:stretch/>
        </p:blipFill>
        <p:spPr>
          <a:xfrm>
            <a:off x="6055286" y="1903859"/>
            <a:ext cx="5029200" cy="3200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txBox="1">
            <a:spLocks noGrp="1"/>
          </p:cNvSpPr>
          <p:nvPr>
            <p:ph type="title"/>
          </p:nvPr>
        </p:nvSpPr>
        <p:spPr>
          <a:xfrm>
            <a:off x="797486" y="474178"/>
            <a:ext cx="10515600" cy="81370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860"/>
              <a:buFont typeface="Calibri"/>
              <a:buNone/>
            </a:pPr>
            <a:r>
              <a:rPr lang="en-US" sz="4860" b="1"/>
              <a:t>Installation of Windows 7</a:t>
            </a:r>
            <a:endParaRPr sz="4860"/>
          </a:p>
        </p:txBody>
      </p:sp>
      <p:sp>
        <p:nvSpPr>
          <p:cNvPr id="154" name="Google Shape;154;p12"/>
          <p:cNvSpPr txBox="1"/>
          <p:nvPr/>
        </p:nvSpPr>
        <p:spPr>
          <a:xfrm>
            <a:off x="797486" y="1506828"/>
            <a:ext cx="4907856" cy="3994462"/>
          </a:xfrm>
          <a:prstGeom prst="rect">
            <a:avLst/>
          </a:prstGeom>
          <a:noFill/>
          <a:ln>
            <a:noFill/>
          </a:ln>
        </p:spPr>
        <p:txBody>
          <a:bodyPr spcFirstLastPara="1" wrap="square" lIns="91425" tIns="45700" rIns="91425" bIns="45700" anchor="ctr" anchorCtr="0">
            <a:normAutofit/>
          </a:bodyPr>
          <a:lstStyle/>
          <a:p>
            <a:pPr marL="0" marR="0" lvl="0" indent="0" algn="l" rtl="0">
              <a:lnSpc>
                <a:spcPct val="70000"/>
              </a:lnSpc>
              <a:spcBef>
                <a:spcPts val="0"/>
              </a:spcBef>
              <a:spcAft>
                <a:spcPts val="0"/>
              </a:spcAft>
              <a:buClr>
                <a:schemeClr val="dk1"/>
              </a:buClr>
              <a:buSzPts val="3700"/>
              <a:buFont typeface="Overlock"/>
              <a:buNone/>
            </a:pPr>
            <a:r>
              <a:rPr lang="en-US" sz="3700">
                <a:solidFill>
                  <a:schemeClr val="dk1"/>
                </a:solidFill>
                <a:latin typeface="Overlock"/>
                <a:ea typeface="Overlock"/>
                <a:cs typeface="Overlock"/>
                <a:sym typeface="Overlock"/>
              </a:rPr>
              <a:t>2.	Insert the bootable USB in your USB port.</a:t>
            </a:r>
            <a:endParaRPr/>
          </a:p>
          <a:p>
            <a:pPr marL="0" marR="0" lvl="0" indent="0" algn="l" rtl="0">
              <a:lnSpc>
                <a:spcPct val="70000"/>
              </a:lnSpc>
              <a:spcBef>
                <a:spcPts val="0"/>
              </a:spcBef>
              <a:spcAft>
                <a:spcPts val="0"/>
              </a:spcAft>
              <a:buClr>
                <a:schemeClr val="dk1"/>
              </a:buClr>
              <a:buSzPts val="3700"/>
              <a:buFont typeface="Overlock"/>
              <a:buNone/>
            </a:pPr>
            <a:r>
              <a:rPr lang="en-US" sz="3700">
                <a:solidFill>
                  <a:schemeClr val="dk1"/>
                </a:solidFill>
                <a:latin typeface="Overlock"/>
                <a:ea typeface="Overlock"/>
                <a:cs typeface="Overlock"/>
                <a:sym typeface="Overlock"/>
              </a:rPr>
              <a:t>After Turned your computer ON, Insert the bootable USB Drive to the USB Port, and then Press certain key in your keyboard to go to BIOS Setup.</a:t>
            </a:r>
            <a:endParaRPr/>
          </a:p>
        </p:txBody>
      </p:sp>
      <p:pic>
        <p:nvPicPr>
          <p:cNvPr id="155" name="Google Shape;155;p12"/>
          <p:cNvPicPr preferRelativeResize="0"/>
          <p:nvPr/>
        </p:nvPicPr>
        <p:blipFill rotWithShape="1">
          <a:blip r:embed="rId3">
            <a:alphaModFix/>
          </a:blip>
          <a:srcRect/>
          <a:stretch/>
        </p:blipFill>
        <p:spPr>
          <a:xfrm>
            <a:off x="6095043" y="1687132"/>
            <a:ext cx="5218043" cy="3200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3"/>
          <p:cNvSpPr txBox="1">
            <a:spLocks noGrp="1"/>
          </p:cNvSpPr>
          <p:nvPr>
            <p:ph type="title"/>
          </p:nvPr>
        </p:nvSpPr>
        <p:spPr>
          <a:xfrm>
            <a:off x="627844" y="347400"/>
            <a:ext cx="10515600" cy="86321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Calibri"/>
              <a:buNone/>
            </a:pPr>
            <a:r>
              <a:rPr lang="en-US" sz="4000" b="1"/>
              <a:t>Installation of Windows 7</a:t>
            </a:r>
            <a:r>
              <a:rPr lang="en-US" sz="4000">
                <a:latin typeface="Overlock"/>
                <a:ea typeface="Overlock"/>
                <a:cs typeface="Overlock"/>
                <a:sym typeface="Overlock"/>
              </a:rPr>
              <a:t> </a:t>
            </a:r>
            <a:endParaRPr sz="4000">
              <a:latin typeface="Overlock"/>
              <a:ea typeface="Overlock"/>
              <a:cs typeface="Overlock"/>
              <a:sym typeface="Overlock"/>
            </a:endParaRPr>
          </a:p>
        </p:txBody>
      </p:sp>
      <p:sp>
        <p:nvSpPr>
          <p:cNvPr id="161" name="Google Shape;161;p13"/>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8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3.	Enter your computer's BIOS. When the BIOS screen appears or you are prompted to do so, press Del, F1, F2, F10, or F9 (depending on your computer’s motherboard) to enter the system BIOS.</a:t>
            </a:r>
            <a:endParaRPr/>
          </a:p>
        </p:txBody>
      </p:sp>
      <p:grpSp>
        <p:nvGrpSpPr>
          <p:cNvPr id="162" name="Google Shape;162;p13"/>
          <p:cNvGrpSpPr/>
          <p:nvPr/>
        </p:nvGrpSpPr>
        <p:grpSpPr>
          <a:xfrm>
            <a:off x="5885644" y="1712891"/>
            <a:ext cx="4572000" cy="4114800"/>
            <a:chOff x="0" y="0"/>
            <a:chExt cx="4572000" cy="2667635"/>
          </a:xfrm>
        </p:grpSpPr>
        <p:pic>
          <p:nvPicPr>
            <p:cNvPr id="163" name="Google Shape;163;p13"/>
            <p:cNvPicPr preferRelativeResize="0"/>
            <p:nvPr/>
          </p:nvPicPr>
          <p:blipFill rotWithShape="1">
            <a:blip r:embed="rId3">
              <a:alphaModFix/>
            </a:blip>
            <a:srcRect/>
            <a:stretch/>
          </p:blipFill>
          <p:spPr>
            <a:xfrm>
              <a:off x="0" y="0"/>
              <a:ext cx="4572000" cy="2667635"/>
            </a:xfrm>
            <a:prstGeom prst="rect">
              <a:avLst/>
            </a:prstGeom>
            <a:noFill/>
            <a:ln>
              <a:noFill/>
            </a:ln>
          </p:spPr>
        </p:pic>
        <p:sp>
          <p:nvSpPr>
            <p:cNvPr id="164" name="Google Shape;164;p13"/>
            <p:cNvSpPr/>
            <p:nvPr/>
          </p:nvSpPr>
          <p:spPr>
            <a:xfrm>
              <a:off x="27295" y="2402006"/>
              <a:ext cx="1828800" cy="245659"/>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4"/>
          <p:cNvSpPr txBox="1">
            <a:spLocks noGrp="1"/>
          </p:cNvSpPr>
          <p:nvPr>
            <p:ph type="title"/>
          </p:nvPr>
        </p:nvSpPr>
        <p:spPr>
          <a:xfrm>
            <a:off x="671589" y="347401"/>
            <a:ext cx="10515600" cy="82457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Calibri"/>
              <a:buNone/>
            </a:pPr>
            <a:r>
              <a:rPr lang="en-US" sz="4000" b="1"/>
              <a:t>Installation of Windows 7</a:t>
            </a:r>
            <a:r>
              <a:rPr lang="en-US" sz="4000">
                <a:latin typeface="Overlock"/>
                <a:ea typeface="Overlock"/>
                <a:cs typeface="Overlock"/>
                <a:sym typeface="Overlock"/>
              </a:rPr>
              <a:t> </a:t>
            </a:r>
            <a:endParaRPr/>
          </a:p>
        </p:txBody>
      </p:sp>
      <p:sp>
        <p:nvSpPr>
          <p:cNvPr id="170" name="Google Shape;170;p14"/>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4. Choose Advanced BIOS Features/Startup/Boot Tab. To change the booting sequence of your computer.</a:t>
            </a:r>
            <a:endParaRPr/>
          </a:p>
        </p:txBody>
      </p:sp>
      <p:pic>
        <p:nvPicPr>
          <p:cNvPr id="171" name="Google Shape;171;p14"/>
          <p:cNvPicPr preferRelativeResize="0"/>
          <p:nvPr/>
        </p:nvPicPr>
        <p:blipFill rotWithShape="1">
          <a:blip r:embed="rId3">
            <a:alphaModFix/>
          </a:blip>
          <a:srcRect/>
          <a:stretch/>
        </p:blipFill>
        <p:spPr>
          <a:xfrm>
            <a:off x="6031476" y="1712891"/>
            <a:ext cx="4572000" cy="3657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848</Words>
  <Application>Microsoft Office PowerPoint</Application>
  <PresentationFormat>Widescreen</PresentationFormat>
  <Paragraphs>71</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Overlock</vt:lpstr>
      <vt:lpstr>Calibri</vt:lpstr>
      <vt:lpstr>Arial</vt:lpstr>
      <vt:lpstr>Office Theme</vt:lpstr>
      <vt:lpstr> Computer System Servicing</vt:lpstr>
      <vt:lpstr>Windows 7</vt:lpstr>
      <vt:lpstr>Most important things you should take into consideration when planning for your Windows 7 installation:</vt:lpstr>
      <vt:lpstr>System Requirements</vt:lpstr>
      <vt:lpstr>Type of Installation</vt:lpstr>
      <vt:lpstr>Installation of Windows 7</vt:lpstr>
      <vt:lpstr>Installation of Windows 7</vt:lpstr>
      <vt:lpstr>Installation of Windows 7 </vt:lpstr>
      <vt:lpstr>Installation of Windows 7 </vt:lpstr>
      <vt:lpstr>Installation of Windows 7  </vt:lpstr>
      <vt:lpstr>Installation of Windows 7 </vt:lpstr>
      <vt:lpstr>Installation of Windows 7 </vt:lpstr>
      <vt:lpstr>Installation of Windows 7 </vt:lpstr>
      <vt:lpstr>Installation of Windows 7 </vt:lpstr>
      <vt:lpstr>Installation of Windows 7 </vt:lpstr>
      <vt:lpstr>Installation of Windows 7 </vt:lpstr>
      <vt:lpstr>Installation of Windows 7 </vt:lpstr>
      <vt:lpstr>Installation of Windows 7 </vt:lpstr>
      <vt:lpstr>Installation of Windows 7 </vt:lpstr>
      <vt:lpstr>Installation of Windows 7 </vt:lpstr>
      <vt:lpstr>Installation of Windows 7 </vt:lpstr>
      <vt:lpstr>Installation of Windows 7 </vt:lpstr>
      <vt:lpstr>Installation of Windows 7 </vt:lpstr>
      <vt:lpstr>Installation of Windows 7 </vt:lpstr>
      <vt:lpstr>Installation of Windows 7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Computer System Servicing</dc:title>
  <dc:creator>Sharmaine Esquilla</dc:creator>
  <cp:lastModifiedBy>Elger David</cp:lastModifiedBy>
  <cp:revision>2</cp:revision>
  <dcterms:created xsi:type="dcterms:W3CDTF">2020-08-26T02:25:51Z</dcterms:created>
  <dcterms:modified xsi:type="dcterms:W3CDTF">2022-11-02T09:20:18Z</dcterms:modified>
</cp:coreProperties>
</file>