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2" r:id="rId1"/>
  </p:sldMasterIdLst>
  <p:sldIdLst>
    <p:sldId id="256" r:id="rId2"/>
    <p:sldId id="432" r:id="rId3"/>
    <p:sldId id="480" r:id="rId4"/>
    <p:sldId id="481" r:id="rId5"/>
    <p:sldId id="462" r:id="rId6"/>
    <p:sldId id="483" r:id="rId7"/>
    <p:sldId id="452" r:id="rId8"/>
    <p:sldId id="455" r:id="rId9"/>
    <p:sldId id="454" r:id="rId10"/>
    <p:sldId id="453" r:id="rId11"/>
    <p:sldId id="456" r:id="rId12"/>
    <p:sldId id="475" r:id="rId13"/>
    <p:sldId id="457" r:id="rId14"/>
    <p:sldId id="484" r:id="rId15"/>
    <p:sldId id="485" r:id="rId16"/>
    <p:sldId id="486" r:id="rId17"/>
    <p:sldId id="487" r:id="rId18"/>
    <p:sldId id="488" r:id="rId19"/>
    <p:sldId id="489" r:id="rId20"/>
    <p:sldId id="490" r:id="rId21"/>
    <p:sldId id="491" r:id="rId22"/>
    <p:sldId id="492" r:id="rId23"/>
    <p:sldId id="493" r:id="rId24"/>
    <p:sldId id="494" r:id="rId25"/>
    <p:sldId id="495" r:id="rId26"/>
    <p:sldId id="496" r:id="rId27"/>
    <p:sldId id="498" r:id="rId28"/>
    <p:sldId id="497" r:id="rId29"/>
    <p:sldId id="499" r:id="rId30"/>
    <p:sldId id="352"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544" autoAdjust="0"/>
    <p:restoredTop sz="94660"/>
  </p:normalViewPr>
  <p:slideViewPr>
    <p:cSldViewPr snapToGrid="0">
      <p:cViewPr varScale="1">
        <p:scale>
          <a:sx n="114" d="100"/>
          <a:sy n="114" d="100"/>
        </p:scale>
        <p:origin x="38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EBAD30-7291-40D4-93CF-E9696D88187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71A09F0-7DE2-461C-A3FF-4E88A47F10E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8D125F6-2734-4CC6-8BE3-E94407B69410}"/>
              </a:ext>
            </a:extLst>
          </p:cNvPr>
          <p:cNvSpPr>
            <a:spLocks noGrp="1"/>
          </p:cNvSpPr>
          <p:nvPr>
            <p:ph type="dt" sz="half" idx="10"/>
          </p:nvPr>
        </p:nvSpPr>
        <p:spPr/>
        <p:txBody>
          <a:bodyPr/>
          <a:lstStyle/>
          <a:p>
            <a:fld id="{D6D0F569-AC90-44EB-9EF4-4E5C2F5D823C}" type="datetime1">
              <a:rPr lang="en-US" smtClean="0"/>
              <a:t>11/2/2022</a:t>
            </a:fld>
            <a:endParaRPr lang="en-US" dirty="0"/>
          </a:p>
        </p:txBody>
      </p:sp>
      <p:sp>
        <p:nvSpPr>
          <p:cNvPr id="5" name="Footer Placeholder 4">
            <a:extLst>
              <a:ext uri="{FF2B5EF4-FFF2-40B4-BE49-F238E27FC236}">
                <a16:creationId xmlns:a16="http://schemas.microsoft.com/office/drawing/2014/main" id="{6BF6F3D7-2082-4DD9-8936-1F611B2ED8B2}"/>
              </a:ext>
            </a:extLst>
          </p:cNvPr>
          <p:cNvSpPr>
            <a:spLocks noGrp="1"/>
          </p:cNvSpPr>
          <p:nvPr>
            <p:ph type="ftr" sz="quarter" idx="11"/>
          </p:nvPr>
        </p:nvSpPr>
        <p:spPr/>
        <p:txBody>
          <a:bodyPr/>
          <a:lstStyle/>
          <a:p>
            <a:r>
              <a:rPr lang="en-US"/>
              <a:t>Sample Footer Text</a:t>
            </a:r>
            <a:endParaRPr lang="en-US" dirty="0"/>
          </a:p>
        </p:txBody>
      </p:sp>
      <p:sp>
        <p:nvSpPr>
          <p:cNvPr id="6" name="Slide Number Placeholder 5">
            <a:extLst>
              <a:ext uri="{FF2B5EF4-FFF2-40B4-BE49-F238E27FC236}">
                <a16:creationId xmlns:a16="http://schemas.microsoft.com/office/drawing/2014/main" id="{8CD32FDA-6046-4C41-AEFD-3D841D4F0CD6}"/>
              </a:ext>
            </a:extLst>
          </p:cNvPr>
          <p:cNvSpPr>
            <a:spLocks noGrp="1"/>
          </p:cNvSpPr>
          <p:nvPr>
            <p:ph type="sldNum" sz="quarter" idx="12"/>
          </p:nvPr>
        </p:nvSpPr>
        <p:spPr/>
        <p:txBody>
          <a:bodyPr/>
          <a:lstStyle/>
          <a:p>
            <a:fld id="{F3450C42-9A0B-4425-92C2-70FCF7C45734}" type="slidenum">
              <a:rPr lang="en-US" smtClean="0"/>
              <a:t>‹#›</a:t>
            </a:fld>
            <a:endParaRPr lang="en-US" dirty="0"/>
          </a:p>
        </p:txBody>
      </p:sp>
    </p:spTree>
    <p:extLst>
      <p:ext uri="{BB962C8B-B14F-4D97-AF65-F5344CB8AC3E}">
        <p14:creationId xmlns:p14="http://schemas.microsoft.com/office/powerpoint/2010/main" val="226926933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882CFE-7617-42D7-BC28-7F2F70C564A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175B19-58ED-45B6-A4D9-A3C94B9D024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28A077-3ABD-4C96-A804-7DC8A06C2E18}"/>
              </a:ext>
            </a:extLst>
          </p:cNvPr>
          <p:cNvSpPr>
            <a:spLocks noGrp="1"/>
          </p:cNvSpPr>
          <p:nvPr>
            <p:ph type="dt" sz="half" idx="10"/>
          </p:nvPr>
        </p:nvSpPr>
        <p:spPr/>
        <p:txBody>
          <a:bodyPr/>
          <a:lstStyle/>
          <a:p>
            <a:fld id="{46BA7D41-E8B7-4A0B-B861-3EC4AE88917D}" type="datetime1">
              <a:rPr lang="en-US" smtClean="0"/>
              <a:t>11/2/2022</a:t>
            </a:fld>
            <a:endParaRPr lang="en-US" dirty="0"/>
          </a:p>
        </p:txBody>
      </p:sp>
      <p:sp>
        <p:nvSpPr>
          <p:cNvPr id="5" name="Footer Placeholder 4">
            <a:extLst>
              <a:ext uri="{FF2B5EF4-FFF2-40B4-BE49-F238E27FC236}">
                <a16:creationId xmlns:a16="http://schemas.microsoft.com/office/drawing/2014/main" id="{F6F089D1-7063-4A9C-B938-C4C6AA527858}"/>
              </a:ext>
            </a:extLst>
          </p:cNvPr>
          <p:cNvSpPr>
            <a:spLocks noGrp="1"/>
          </p:cNvSpPr>
          <p:nvPr>
            <p:ph type="ftr" sz="quarter" idx="11"/>
          </p:nvPr>
        </p:nvSpPr>
        <p:spPr/>
        <p:txBody>
          <a:bodyPr/>
          <a:lstStyle/>
          <a:p>
            <a:r>
              <a:rPr lang="en-US"/>
              <a:t>Sample Footer Text</a:t>
            </a:r>
            <a:endParaRPr lang="en-US" dirty="0"/>
          </a:p>
        </p:txBody>
      </p:sp>
      <p:sp>
        <p:nvSpPr>
          <p:cNvPr id="6" name="Slide Number Placeholder 5">
            <a:extLst>
              <a:ext uri="{FF2B5EF4-FFF2-40B4-BE49-F238E27FC236}">
                <a16:creationId xmlns:a16="http://schemas.microsoft.com/office/drawing/2014/main" id="{CEC34F3F-224D-4F3D-A239-0CCB2556B095}"/>
              </a:ext>
            </a:extLst>
          </p:cNvPr>
          <p:cNvSpPr>
            <a:spLocks noGrp="1"/>
          </p:cNvSpPr>
          <p:nvPr>
            <p:ph type="sldNum" sz="quarter" idx="12"/>
          </p:nvPr>
        </p:nvSpPr>
        <p:spPr/>
        <p:txBody>
          <a:bodyPr/>
          <a:lstStyle/>
          <a:p>
            <a:fld id="{F3450C42-9A0B-4425-92C2-70FCF7C45734}" type="slidenum">
              <a:rPr lang="en-US" smtClean="0"/>
              <a:t>‹#›</a:t>
            </a:fld>
            <a:endParaRPr lang="en-US" dirty="0"/>
          </a:p>
        </p:txBody>
      </p:sp>
    </p:spTree>
    <p:extLst>
      <p:ext uri="{BB962C8B-B14F-4D97-AF65-F5344CB8AC3E}">
        <p14:creationId xmlns:p14="http://schemas.microsoft.com/office/powerpoint/2010/main" val="159350097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560E0BE-B254-42F6-BB6F-CA583411823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420A418-8324-4EB6-993B-E1F5C5CBF5C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78FC2C-02A8-4BD9-97C8-77262933436A}"/>
              </a:ext>
            </a:extLst>
          </p:cNvPr>
          <p:cNvSpPr>
            <a:spLocks noGrp="1"/>
          </p:cNvSpPr>
          <p:nvPr>
            <p:ph type="dt" sz="half" idx="10"/>
          </p:nvPr>
        </p:nvSpPr>
        <p:spPr/>
        <p:txBody>
          <a:bodyPr/>
          <a:lstStyle/>
          <a:p>
            <a:fld id="{A7C34823-0B19-4B4E-A643-7A3B0A3D24D6}" type="datetime1">
              <a:rPr lang="en-US" smtClean="0"/>
              <a:t>11/2/2022</a:t>
            </a:fld>
            <a:endParaRPr lang="en-US" dirty="0"/>
          </a:p>
        </p:txBody>
      </p:sp>
      <p:sp>
        <p:nvSpPr>
          <p:cNvPr id="5" name="Footer Placeholder 4">
            <a:extLst>
              <a:ext uri="{FF2B5EF4-FFF2-40B4-BE49-F238E27FC236}">
                <a16:creationId xmlns:a16="http://schemas.microsoft.com/office/drawing/2014/main" id="{FCF54AAE-969B-4935-A235-427D5C7AA879}"/>
              </a:ext>
            </a:extLst>
          </p:cNvPr>
          <p:cNvSpPr>
            <a:spLocks noGrp="1"/>
          </p:cNvSpPr>
          <p:nvPr>
            <p:ph type="ftr" sz="quarter" idx="11"/>
          </p:nvPr>
        </p:nvSpPr>
        <p:spPr/>
        <p:txBody>
          <a:bodyPr/>
          <a:lstStyle/>
          <a:p>
            <a:r>
              <a:rPr lang="en-US"/>
              <a:t>Sample Footer Text</a:t>
            </a:r>
            <a:endParaRPr lang="en-US" dirty="0"/>
          </a:p>
        </p:txBody>
      </p:sp>
      <p:sp>
        <p:nvSpPr>
          <p:cNvPr id="6" name="Slide Number Placeholder 5">
            <a:extLst>
              <a:ext uri="{FF2B5EF4-FFF2-40B4-BE49-F238E27FC236}">
                <a16:creationId xmlns:a16="http://schemas.microsoft.com/office/drawing/2014/main" id="{C53EAFA5-79BA-4C40-8E56-F5AC490B5695}"/>
              </a:ext>
            </a:extLst>
          </p:cNvPr>
          <p:cNvSpPr>
            <a:spLocks noGrp="1"/>
          </p:cNvSpPr>
          <p:nvPr>
            <p:ph type="sldNum" sz="quarter" idx="12"/>
          </p:nvPr>
        </p:nvSpPr>
        <p:spPr/>
        <p:txBody>
          <a:bodyPr/>
          <a:lstStyle/>
          <a:p>
            <a:fld id="{F3450C42-9A0B-4425-92C2-70FCF7C45734}" type="slidenum">
              <a:rPr lang="en-US" smtClean="0"/>
              <a:t>‹#›</a:t>
            </a:fld>
            <a:endParaRPr lang="en-US" dirty="0"/>
          </a:p>
        </p:txBody>
      </p:sp>
    </p:spTree>
    <p:extLst>
      <p:ext uri="{BB962C8B-B14F-4D97-AF65-F5344CB8AC3E}">
        <p14:creationId xmlns:p14="http://schemas.microsoft.com/office/powerpoint/2010/main" val="345811007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E70E19-4CAF-4246-9E0C-51396745426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A1F3B3A-8E7A-4CD6-BC56-041E2BE922E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7B5397B-578D-4A38-95D3-4A04D64F1E2A}"/>
              </a:ext>
            </a:extLst>
          </p:cNvPr>
          <p:cNvSpPr>
            <a:spLocks noGrp="1"/>
          </p:cNvSpPr>
          <p:nvPr>
            <p:ph type="dt" sz="half" idx="10"/>
          </p:nvPr>
        </p:nvSpPr>
        <p:spPr/>
        <p:txBody>
          <a:bodyPr/>
          <a:lstStyle/>
          <a:p>
            <a:fld id="{8C2D79EF-17C8-45D8-9866-DAF5723FC604}" type="datetime1">
              <a:rPr lang="en-US" smtClean="0"/>
              <a:t>11/2/2022</a:t>
            </a:fld>
            <a:endParaRPr lang="en-US" dirty="0"/>
          </a:p>
        </p:txBody>
      </p:sp>
      <p:sp>
        <p:nvSpPr>
          <p:cNvPr id="5" name="Footer Placeholder 4">
            <a:extLst>
              <a:ext uri="{FF2B5EF4-FFF2-40B4-BE49-F238E27FC236}">
                <a16:creationId xmlns:a16="http://schemas.microsoft.com/office/drawing/2014/main" id="{A6C5A1A8-EEE1-48F0-9C98-D761FAE876A7}"/>
              </a:ext>
            </a:extLst>
          </p:cNvPr>
          <p:cNvSpPr>
            <a:spLocks noGrp="1"/>
          </p:cNvSpPr>
          <p:nvPr>
            <p:ph type="ftr" sz="quarter" idx="11"/>
          </p:nvPr>
        </p:nvSpPr>
        <p:spPr/>
        <p:txBody>
          <a:bodyPr/>
          <a:lstStyle/>
          <a:p>
            <a:r>
              <a:rPr lang="en-US"/>
              <a:t>Sample Footer Text</a:t>
            </a:r>
            <a:endParaRPr lang="en-US" dirty="0"/>
          </a:p>
        </p:txBody>
      </p:sp>
      <p:sp>
        <p:nvSpPr>
          <p:cNvPr id="6" name="Slide Number Placeholder 5">
            <a:extLst>
              <a:ext uri="{FF2B5EF4-FFF2-40B4-BE49-F238E27FC236}">
                <a16:creationId xmlns:a16="http://schemas.microsoft.com/office/drawing/2014/main" id="{D40FC8B3-5640-4351-9B12-005871876C17}"/>
              </a:ext>
            </a:extLst>
          </p:cNvPr>
          <p:cNvSpPr>
            <a:spLocks noGrp="1"/>
          </p:cNvSpPr>
          <p:nvPr>
            <p:ph type="sldNum" sz="quarter" idx="12"/>
          </p:nvPr>
        </p:nvSpPr>
        <p:spPr/>
        <p:txBody>
          <a:bodyPr/>
          <a:lstStyle/>
          <a:p>
            <a:fld id="{F3450C42-9A0B-4425-92C2-70FCF7C45734}" type="slidenum">
              <a:rPr lang="en-US" smtClean="0"/>
              <a:t>‹#›</a:t>
            </a:fld>
            <a:endParaRPr lang="en-US" dirty="0"/>
          </a:p>
        </p:txBody>
      </p:sp>
    </p:spTree>
    <p:extLst>
      <p:ext uri="{BB962C8B-B14F-4D97-AF65-F5344CB8AC3E}">
        <p14:creationId xmlns:p14="http://schemas.microsoft.com/office/powerpoint/2010/main" val="186018589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3D41FC-A553-4C6A-A7B7-5AD82786E29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895E57A-D302-488B-AB24-1A3209B397B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84D92B7-CB74-4861-A3B1-2F124CF5AD4C}"/>
              </a:ext>
            </a:extLst>
          </p:cNvPr>
          <p:cNvSpPr>
            <a:spLocks noGrp="1"/>
          </p:cNvSpPr>
          <p:nvPr>
            <p:ph type="dt" sz="half" idx="10"/>
          </p:nvPr>
        </p:nvSpPr>
        <p:spPr/>
        <p:txBody>
          <a:bodyPr/>
          <a:lstStyle/>
          <a:p>
            <a:fld id="{DFFC2ADC-3680-4013-A757-E4663495DB98}" type="datetime1">
              <a:rPr lang="en-US" smtClean="0"/>
              <a:t>11/2/2022</a:t>
            </a:fld>
            <a:endParaRPr lang="en-US" dirty="0"/>
          </a:p>
        </p:txBody>
      </p:sp>
      <p:sp>
        <p:nvSpPr>
          <p:cNvPr id="5" name="Footer Placeholder 4">
            <a:extLst>
              <a:ext uri="{FF2B5EF4-FFF2-40B4-BE49-F238E27FC236}">
                <a16:creationId xmlns:a16="http://schemas.microsoft.com/office/drawing/2014/main" id="{D78B23D1-EA7A-4B3A-9716-1043F7668477}"/>
              </a:ext>
            </a:extLst>
          </p:cNvPr>
          <p:cNvSpPr>
            <a:spLocks noGrp="1"/>
          </p:cNvSpPr>
          <p:nvPr>
            <p:ph type="ftr" sz="quarter" idx="11"/>
          </p:nvPr>
        </p:nvSpPr>
        <p:spPr/>
        <p:txBody>
          <a:bodyPr/>
          <a:lstStyle/>
          <a:p>
            <a:r>
              <a:rPr lang="en-US"/>
              <a:t>Sample Footer Text</a:t>
            </a:r>
            <a:endParaRPr lang="en-US" dirty="0"/>
          </a:p>
        </p:txBody>
      </p:sp>
      <p:sp>
        <p:nvSpPr>
          <p:cNvPr id="6" name="Slide Number Placeholder 5">
            <a:extLst>
              <a:ext uri="{FF2B5EF4-FFF2-40B4-BE49-F238E27FC236}">
                <a16:creationId xmlns:a16="http://schemas.microsoft.com/office/drawing/2014/main" id="{AC9F1B39-7DD7-4B8F-8D24-3D99AA4A7AFD}"/>
              </a:ext>
            </a:extLst>
          </p:cNvPr>
          <p:cNvSpPr>
            <a:spLocks noGrp="1"/>
          </p:cNvSpPr>
          <p:nvPr>
            <p:ph type="sldNum" sz="quarter" idx="12"/>
          </p:nvPr>
        </p:nvSpPr>
        <p:spPr/>
        <p:txBody>
          <a:bodyPr/>
          <a:lstStyle/>
          <a:p>
            <a:fld id="{F3450C42-9A0B-4425-92C2-70FCF7C45734}" type="slidenum">
              <a:rPr lang="en-US" smtClean="0"/>
              <a:t>‹#›</a:t>
            </a:fld>
            <a:endParaRPr lang="en-US" dirty="0"/>
          </a:p>
        </p:txBody>
      </p:sp>
    </p:spTree>
    <p:extLst>
      <p:ext uri="{BB962C8B-B14F-4D97-AF65-F5344CB8AC3E}">
        <p14:creationId xmlns:p14="http://schemas.microsoft.com/office/powerpoint/2010/main" val="73314398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C74278-5AD9-4F9A-8960-065B02604F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63DB413-B318-41EF-BDEA-0BCDBD53503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014871F-C681-4C90-B12C-38E5BC6CB67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E96358F-0337-4784-8DC2-8353919BC23B}"/>
              </a:ext>
            </a:extLst>
          </p:cNvPr>
          <p:cNvSpPr>
            <a:spLocks noGrp="1"/>
          </p:cNvSpPr>
          <p:nvPr>
            <p:ph type="dt" sz="half" idx="10"/>
          </p:nvPr>
        </p:nvSpPr>
        <p:spPr/>
        <p:txBody>
          <a:bodyPr/>
          <a:lstStyle/>
          <a:p>
            <a:fld id="{4751BA94-5DCA-4F19-960F-0FB2BD5EE85A}" type="datetime1">
              <a:rPr lang="en-US" smtClean="0"/>
              <a:t>11/2/2022</a:t>
            </a:fld>
            <a:endParaRPr lang="en-US" dirty="0"/>
          </a:p>
        </p:txBody>
      </p:sp>
      <p:sp>
        <p:nvSpPr>
          <p:cNvPr id="6" name="Footer Placeholder 5">
            <a:extLst>
              <a:ext uri="{FF2B5EF4-FFF2-40B4-BE49-F238E27FC236}">
                <a16:creationId xmlns:a16="http://schemas.microsoft.com/office/drawing/2014/main" id="{443EDCA4-F5CA-4662-A3B6-197AB4168697}"/>
              </a:ext>
            </a:extLst>
          </p:cNvPr>
          <p:cNvSpPr>
            <a:spLocks noGrp="1"/>
          </p:cNvSpPr>
          <p:nvPr>
            <p:ph type="ftr" sz="quarter" idx="11"/>
          </p:nvPr>
        </p:nvSpPr>
        <p:spPr/>
        <p:txBody>
          <a:bodyPr/>
          <a:lstStyle/>
          <a:p>
            <a:r>
              <a:rPr lang="en-US"/>
              <a:t>Sample Footer Text</a:t>
            </a:r>
            <a:endParaRPr lang="en-US" dirty="0"/>
          </a:p>
        </p:txBody>
      </p:sp>
      <p:sp>
        <p:nvSpPr>
          <p:cNvPr id="7" name="Slide Number Placeholder 6">
            <a:extLst>
              <a:ext uri="{FF2B5EF4-FFF2-40B4-BE49-F238E27FC236}">
                <a16:creationId xmlns:a16="http://schemas.microsoft.com/office/drawing/2014/main" id="{646F11C5-103D-46CA-BE8C-B95BD8B0EC6A}"/>
              </a:ext>
            </a:extLst>
          </p:cNvPr>
          <p:cNvSpPr>
            <a:spLocks noGrp="1"/>
          </p:cNvSpPr>
          <p:nvPr>
            <p:ph type="sldNum" sz="quarter" idx="12"/>
          </p:nvPr>
        </p:nvSpPr>
        <p:spPr/>
        <p:txBody>
          <a:bodyPr/>
          <a:lstStyle/>
          <a:p>
            <a:fld id="{F3450C42-9A0B-4425-92C2-70FCF7C45734}" type="slidenum">
              <a:rPr lang="en-US" smtClean="0"/>
              <a:t>‹#›</a:t>
            </a:fld>
            <a:endParaRPr lang="en-US" dirty="0"/>
          </a:p>
        </p:txBody>
      </p:sp>
    </p:spTree>
    <p:extLst>
      <p:ext uri="{BB962C8B-B14F-4D97-AF65-F5344CB8AC3E}">
        <p14:creationId xmlns:p14="http://schemas.microsoft.com/office/powerpoint/2010/main" val="100218093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4293B-83E4-43D5-A508-6924DB12537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1F18701-2899-47E9-8039-1F2866D5CD2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0CC9B6F-C07D-409F-BDE5-FCCDD190B82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8DC601A-EF85-4DAB-A123-279F08198BE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5A5A6DE-03A3-46FE-8995-BC4D08EB3B4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4A6FD9C-5EED-45A8-91A8-35624055566D}"/>
              </a:ext>
            </a:extLst>
          </p:cNvPr>
          <p:cNvSpPr>
            <a:spLocks noGrp="1"/>
          </p:cNvSpPr>
          <p:nvPr>
            <p:ph type="dt" sz="half" idx="10"/>
          </p:nvPr>
        </p:nvSpPr>
        <p:spPr/>
        <p:txBody>
          <a:bodyPr/>
          <a:lstStyle/>
          <a:p>
            <a:fld id="{01BED947-38D9-44AC-8B89-E79758333B77}" type="datetime1">
              <a:rPr lang="en-US" smtClean="0"/>
              <a:t>11/2/2022</a:t>
            </a:fld>
            <a:endParaRPr lang="en-US" dirty="0"/>
          </a:p>
        </p:txBody>
      </p:sp>
      <p:sp>
        <p:nvSpPr>
          <p:cNvPr id="8" name="Footer Placeholder 7">
            <a:extLst>
              <a:ext uri="{FF2B5EF4-FFF2-40B4-BE49-F238E27FC236}">
                <a16:creationId xmlns:a16="http://schemas.microsoft.com/office/drawing/2014/main" id="{43B71BCD-1265-46D6-AFA7-A924D6286EE5}"/>
              </a:ext>
            </a:extLst>
          </p:cNvPr>
          <p:cNvSpPr>
            <a:spLocks noGrp="1"/>
          </p:cNvSpPr>
          <p:nvPr>
            <p:ph type="ftr" sz="quarter" idx="11"/>
          </p:nvPr>
        </p:nvSpPr>
        <p:spPr/>
        <p:txBody>
          <a:bodyPr/>
          <a:lstStyle/>
          <a:p>
            <a:r>
              <a:rPr lang="en-US"/>
              <a:t>Sample Footer Text</a:t>
            </a:r>
            <a:endParaRPr lang="en-US" dirty="0"/>
          </a:p>
        </p:txBody>
      </p:sp>
      <p:sp>
        <p:nvSpPr>
          <p:cNvPr id="9" name="Slide Number Placeholder 8">
            <a:extLst>
              <a:ext uri="{FF2B5EF4-FFF2-40B4-BE49-F238E27FC236}">
                <a16:creationId xmlns:a16="http://schemas.microsoft.com/office/drawing/2014/main" id="{2D535CD7-02B3-4791-B65C-CFB2A88D8D7C}"/>
              </a:ext>
            </a:extLst>
          </p:cNvPr>
          <p:cNvSpPr>
            <a:spLocks noGrp="1"/>
          </p:cNvSpPr>
          <p:nvPr>
            <p:ph type="sldNum" sz="quarter" idx="12"/>
          </p:nvPr>
        </p:nvSpPr>
        <p:spPr/>
        <p:txBody>
          <a:bodyPr/>
          <a:lstStyle/>
          <a:p>
            <a:fld id="{F3450C42-9A0B-4425-92C2-70FCF7C45734}" type="slidenum">
              <a:rPr lang="en-US" smtClean="0"/>
              <a:t>‹#›</a:t>
            </a:fld>
            <a:endParaRPr lang="en-US" dirty="0"/>
          </a:p>
        </p:txBody>
      </p:sp>
    </p:spTree>
    <p:extLst>
      <p:ext uri="{BB962C8B-B14F-4D97-AF65-F5344CB8AC3E}">
        <p14:creationId xmlns:p14="http://schemas.microsoft.com/office/powerpoint/2010/main" val="68996604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7ECFA-C86B-47F0-9A9D-A4F39C7F518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BBDAD1A-4711-4210-99E5-A97820289B19}"/>
              </a:ext>
            </a:extLst>
          </p:cNvPr>
          <p:cNvSpPr>
            <a:spLocks noGrp="1"/>
          </p:cNvSpPr>
          <p:nvPr>
            <p:ph type="dt" sz="half" idx="10"/>
          </p:nvPr>
        </p:nvSpPr>
        <p:spPr/>
        <p:txBody>
          <a:bodyPr/>
          <a:lstStyle/>
          <a:p>
            <a:fld id="{3781E23F-BD3C-4F23-B116-2B758120C8AC}" type="datetime1">
              <a:rPr lang="en-US" smtClean="0"/>
              <a:t>11/2/2022</a:t>
            </a:fld>
            <a:endParaRPr lang="en-US" dirty="0"/>
          </a:p>
        </p:txBody>
      </p:sp>
      <p:sp>
        <p:nvSpPr>
          <p:cNvPr id="4" name="Footer Placeholder 3">
            <a:extLst>
              <a:ext uri="{FF2B5EF4-FFF2-40B4-BE49-F238E27FC236}">
                <a16:creationId xmlns:a16="http://schemas.microsoft.com/office/drawing/2014/main" id="{6EAC1313-A6A0-44A7-9A59-A9682F62DFD0}"/>
              </a:ext>
            </a:extLst>
          </p:cNvPr>
          <p:cNvSpPr>
            <a:spLocks noGrp="1"/>
          </p:cNvSpPr>
          <p:nvPr>
            <p:ph type="ftr" sz="quarter" idx="11"/>
          </p:nvPr>
        </p:nvSpPr>
        <p:spPr/>
        <p:txBody>
          <a:bodyPr/>
          <a:lstStyle/>
          <a:p>
            <a:r>
              <a:rPr lang="en-US"/>
              <a:t>Sample Footer Text</a:t>
            </a:r>
            <a:endParaRPr lang="en-US" dirty="0"/>
          </a:p>
        </p:txBody>
      </p:sp>
      <p:sp>
        <p:nvSpPr>
          <p:cNvPr id="5" name="Slide Number Placeholder 4">
            <a:extLst>
              <a:ext uri="{FF2B5EF4-FFF2-40B4-BE49-F238E27FC236}">
                <a16:creationId xmlns:a16="http://schemas.microsoft.com/office/drawing/2014/main" id="{AC776B53-665C-43B5-B610-9EC6CB7AE34A}"/>
              </a:ext>
            </a:extLst>
          </p:cNvPr>
          <p:cNvSpPr>
            <a:spLocks noGrp="1"/>
          </p:cNvSpPr>
          <p:nvPr>
            <p:ph type="sldNum" sz="quarter" idx="12"/>
          </p:nvPr>
        </p:nvSpPr>
        <p:spPr/>
        <p:txBody>
          <a:bodyPr/>
          <a:lstStyle/>
          <a:p>
            <a:fld id="{F3450C42-9A0B-4425-92C2-70FCF7C45734}" type="slidenum">
              <a:rPr lang="en-US" smtClean="0"/>
              <a:t>‹#›</a:t>
            </a:fld>
            <a:endParaRPr lang="en-US" dirty="0"/>
          </a:p>
        </p:txBody>
      </p:sp>
    </p:spTree>
    <p:extLst>
      <p:ext uri="{BB962C8B-B14F-4D97-AF65-F5344CB8AC3E}">
        <p14:creationId xmlns:p14="http://schemas.microsoft.com/office/powerpoint/2010/main" val="243336952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7F5224F-90DD-48EA-B0C7-9B608D4693C9}"/>
              </a:ext>
            </a:extLst>
          </p:cNvPr>
          <p:cNvSpPr>
            <a:spLocks noGrp="1"/>
          </p:cNvSpPr>
          <p:nvPr>
            <p:ph type="dt" sz="half" idx="10"/>
          </p:nvPr>
        </p:nvSpPr>
        <p:spPr/>
        <p:txBody>
          <a:bodyPr/>
          <a:lstStyle/>
          <a:p>
            <a:fld id="{473CFAA9-6D59-4D98-869E-ACBDB83B2CA4}" type="datetime1">
              <a:rPr lang="en-US" smtClean="0"/>
              <a:t>11/2/2022</a:t>
            </a:fld>
            <a:endParaRPr lang="en-US"/>
          </a:p>
        </p:txBody>
      </p:sp>
      <p:sp>
        <p:nvSpPr>
          <p:cNvPr id="3" name="Footer Placeholder 2">
            <a:extLst>
              <a:ext uri="{FF2B5EF4-FFF2-40B4-BE49-F238E27FC236}">
                <a16:creationId xmlns:a16="http://schemas.microsoft.com/office/drawing/2014/main" id="{0F127CB4-A5EF-4584-BF84-DC5B7BC6AC6F}"/>
              </a:ext>
            </a:extLst>
          </p:cNvPr>
          <p:cNvSpPr>
            <a:spLocks noGrp="1"/>
          </p:cNvSpPr>
          <p:nvPr>
            <p:ph type="ftr" sz="quarter" idx="11"/>
          </p:nvPr>
        </p:nvSpPr>
        <p:spPr/>
        <p:txBody>
          <a:bodyPr/>
          <a:lstStyle/>
          <a:p>
            <a:r>
              <a:rPr lang="en-US"/>
              <a:t>Sample Footer Text</a:t>
            </a:r>
            <a:endParaRPr lang="en-US" dirty="0"/>
          </a:p>
        </p:txBody>
      </p:sp>
      <p:sp>
        <p:nvSpPr>
          <p:cNvPr id="4" name="Slide Number Placeholder 3">
            <a:extLst>
              <a:ext uri="{FF2B5EF4-FFF2-40B4-BE49-F238E27FC236}">
                <a16:creationId xmlns:a16="http://schemas.microsoft.com/office/drawing/2014/main" id="{CFAB21F8-FB0E-4E9F-9D42-DD54A4EB2F44}"/>
              </a:ext>
            </a:extLst>
          </p:cNvPr>
          <p:cNvSpPr>
            <a:spLocks noGrp="1"/>
          </p:cNvSpPr>
          <p:nvPr>
            <p:ph type="sldNum" sz="quarter" idx="12"/>
          </p:nvPr>
        </p:nvSpPr>
        <p:spPr/>
        <p:txBody>
          <a:bodyPr/>
          <a:lstStyle/>
          <a:p>
            <a:fld id="{F3450C42-9A0B-4425-92C2-70FCF7C45734}" type="slidenum">
              <a:rPr lang="en-US" smtClean="0"/>
              <a:t>‹#›</a:t>
            </a:fld>
            <a:endParaRPr lang="en-US" dirty="0"/>
          </a:p>
        </p:txBody>
      </p:sp>
    </p:spTree>
    <p:extLst>
      <p:ext uri="{BB962C8B-B14F-4D97-AF65-F5344CB8AC3E}">
        <p14:creationId xmlns:p14="http://schemas.microsoft.com/office/powerpoint/2010/main" val="46355766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513DD0-6DC8-4637-87D8-3EEF93D0E0B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E588513-D23E-4B5C-B18D-AE3940DB15C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0B04001-1ACE-456C-8C0F-BA09C928DE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84B623A-3902-4AD6-8763-D807560B7BDB}"/>
              </a:ext>
            </a:extLst>
          </p:cNvPr>
          <p:cNvSpPr>
            <a:spLocks noGrp="1"/>
          </p:cNvSpPr>
          <p:nvPr>
            <p:ph type="dt" sz="half" idx="10"/>
          </p:nvPr>
        </p:nvSpPr>
        <p:spPr/>
        <p:txBody>
          <a:bodyPr/>
          <a:lstStyle/>
          <a:p>
            <a:fld id="{DC410804-27E3-430A-BB42-B831260DE39A}" type="datetime1">
              <a:rPr lang="en-US" smtClean="0"/>
              <a:t>11/2/2022</a:t>
            </a:fld>
            <a:endParaRPr lang="en-US" dirty="0"/>
          </a:p>
        </p:txBody>
      </p:sp>
      <p:sp>
        <p:nvSpPr>
          <p:cNvPr id="6" name="Footer Placeholder 5">
            <a:extLst>
              <a:ext uri="{FF2B5EF4-FFF2-40B4-BE49-F238E27FC236}">
                <a16:creationId xmlns:a16="http://schemas.microsoft.com/office/drawing/2014/main" id="{851FB22E-A2AF-4893-985E-A582295C2D1D}"/>
              </a:ext>
            </a:extLst>
          </p:cNvPr>
          <p:cNvSpPr>
            <a:spLocks noGrp="1"/>
          </p:cNvSpPr>
          <p:nvPr>
            <p:ph type="ftr" sz="quarter" idx="11"/>
          </p:nvPr>
        </p:nvSpPr>
        <p:spPr/>
        <p:txBody>
          <a:bodyPr/>
          <a:lstStyle/>
          <a:p>
            <a:r>
              <a:rPr lang="en-US"/>
              <a:t>Sample Footer Text</a:t>
            </a:r>
            <a:endParaRPr lang="en-US" dirty="0"/>
          </a:p>
        </p:txBody>
      </p:sp>
      <p:sp>
        <p:nvSpPr>
          <p:cNvPr id="7" name="Slide Number Placeholder 6">
            <a:extLst>
              <a:ext uri="{FF2B5EF4-FFF2-40B4-BE49-F238E27FC236}">
                <a16:creationId xmlns:a16="http://schemas.microsoft.com/office/drawing/2014/main" id="{4762451D-4087-4BDE-B82D-37C4B8D9D79D}"/>
              </a:ext>
            </a:extLst>
          </p:cNvPr>
          <p:cNvSpPr>
            <a:spLocks noGrp="1"/>
          </p:cNvSpPr>
          <p:nvPr>
            <p:ph type="sldNum" sz="quarter" idx="12"/>
          </p:nvPr>
        </p:nvSpPr>
        <p:spPr/>
        <p:txBody>
          <a:bodyPr/>
          <a:lstStyle/>
          <a:p>
            <a:fld id="{F3450C42-9A0B-4425-92C2-70FCF7C45734}" type="slidenum">
              <a:rPr lang="en-US" smtClean="0"/>
              <a:t>‹#›</a:t>
            </a:fld>
            <a:endParaRPr lang="en-US" dirty="0"/>
          </a:p>
        </p:txBody>
      </p:sp>
    </p:spTree>
    <p:extLst>
      <p:ext uri="{BB962C8B-B14F-4D97-AF65-F5344CB8AC3E}">
        <p14:creationId xmlns:p14="http://schemas.microsoft.com/office/powerpoint/2010/main" val="85041117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CA81F9-9128-4AB2-87D4-F71EC9E6330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2F6EFBD-B01D-49A8-A1D2-3D83866C4FD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E2485D1-F7FD-4BEB-8F2D-3CDE2C916A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BB27118-72BE-4FF5-AA5F-9DF8D5A4EBBE}"/>
              </a:ext>
            </a:extLst>
          </p:cNvPr>
          <p:cNvSpPr>
            <a:spLocks noGrp="1"/>
          </p:cNvSpPr>
          <p:nvPr>
            <p:ph type="dt" sz="half" idx="10"/>
          </p:nvPr>
        </p:nvSpPr>
        <p:spPr/>
        <p:txBody>
          <a:bodyPr/>
          <a:lstStyle/>
          <a:p>
            <a:fld id="{60E22DE3-3D1A-4D53-B9A6-6C7463B8C992}" type="datetime1">
              <a:rPr lang="en-US" smtClean="0"/>
              <a:t>11/2/2022</a:t>
            </a:fld>
            <a:endParaRPr lang="en-US" dirty="0"/>
          </a:p>
        </p:txBody>
      </p:sp>
      <p:sp>
        <p:nvSpPr>
          <p:cNvPr id="6" name="Footer Placeholder 5">
            <a:extLst>
              <a:ext uri="{FF2B5EF4-FFF2-40B4-BE49-F238E27FC236}">
                <a16:creationId xmlns:a16="http://schemas.microsoft.com/office/drawing/2014/main" id="{3EAF725F-00E0-432D-8CF7-C010F9452A18}"/>
              </a:ext>
            </a:extLst>
          </p:cNvPr>
          <p:cNvSpPr>
            <a:spLocks noGrp="1"/>
          </p:cNvSpPr>
          <p:nvPr>
            <p:ph type="ftr" sz="quarter" idx="11"/>
          </p:nvPr>
        </p:nvSpPr>
        <p:spPr/>
        <p:txBody>
          <a:bodyPr/>
          <a:lstStyle/>
          <a:p>
            <a:r>
              <a:rPr lang="en-US"/>
              <a:t>Sample Footer Text</a:t>
            </a:r>
            <a:endParaRPr lang="en-US" dirty="0"/>
          </a:p>
        </p:txBody>
      </p:sp>
      <p:sp>
        <p:nvSpPr>
          <p:cNvPr id="7" name="Slide Number Placeholder 6">
            <a:extLst>
              <a:ext uri="{FF2B5EF4-FFF2-40B4-BE49-F238E27FC236}">
                <a16:creationId xmlns:a16="http://schemas.microsoft.com/office/drawing/2014/main" id="{757F103C-9C5B-4370-BEAF-68220ACCFE6E}"/>
              </a:ext>
            </a:extLst>
          </p:cNvPr>
          <p:cNvSpPr>
            <a:spLocks noGrp="1"/>
          </p:cNvSpPr>
          <p:nvPr>
            <p:ph type="sldNum" sz="quarter" idx="12"/>
          </p:nvPr>
        </p:nvSpPr>
        <p:spPr/>
        <p:txBody>
          <a:bodyPr/>
          <a:lstStyle/>
          <a:p>
            <a:fld id="{F3450C42-9A0B-4425-92C2-70FCF7C45734}" type="slidenum">
              <a:rPr lang="en-US" smtClean="0"/>
              <a:t>‹#›</a:t>
            </a:fld>
            <a:endParaRPr lang="en-US" dirty="0"/>
          </a:p>
        </p:txBody>
      </p:sp>
    </p:spTree>
    <p:extLst>
      <p:ext uri="{BB962C8B-B14F-4D97-AF65-F5344CB8AC3E}">
        <p14:creationId xmlns:p14="http://schemas.microsoft.com/office/powerpoint/2010/main" val="335811711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1BBA8B1-CE04-4D58-8681-12F5DF0E42D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568CEB2-BA13-4AC8-9968-F776CBF081D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06870E4-A7B1-4E18-A39F-03E6E387224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CD8B30-1B71-45A1-8314-D59C86F581E1}" type="datetime1">
              <a:rPr lang="en-US" smtClean="0"/>
              <a:pPr/>
              <a:t>11/2/2022</a:t>
            </a:fld>
            <a:endParaRPr lang="en-US" b="1" dirty="0"/>
          </a:p>
        </p:txBody>
      </p:sp>
      <p:sp>
        <p:nvSpPr>
          <p:cNvPr id="5" name="Footer Placeholder 4">
            <a:extLst>
              <a:ext uri="{FF2B5EF4-FFF2-40B4-BE49-F238E27FC236}">
                <a16:creationId xmlns:a16="http://schemas.microsoft.com/office/drawing/2014/main" id="{89BC8510-9769-482F-AC18-1A5AD7AAFBE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Sample Footer Text</a:t>
            </a:r>
            <a:endParaRPr lang="en-US" b="1" dirty="0"/>
          </a:p>
        </p:txBody>
      </p:sp>
      <p:sp>
        <p:nvSpPr>
          <p:cNvPr id="6" name="Slide Number Placeholder 5">
            <a:extLst>
              <a:ext uri="{FF2B5EF4-FFF2-40B4-BE49-F238E27FC236}">
                <a16:creationId xmlns:a16="http://schemas.microsoft.com/office/drawing/2014/main" id="{1583DC0B-E09D-484B-BFA5-0BD53A249C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450C42-9A0B-4425-92C2-70FCF7C45734}" type="slidenum">
              <a:rPr lang="en-US" smtClean="0"/>
              <a:pPr/>
              <a:t>‹#›</a:t>
            </a:fld>
            <a:endParaRPr lang="en-US" b="1" dirty="0"/>
          </a:p>
        </p:txBody>
      </p:sp>
    </p:spTree>
    <p:extLst>
      <p:ext uri="{BB962C8B-B14F-4D97-AF65-F5344CB8AC3E}">
        <p14:creationId xmlns:p14="http://schemas.microsoft.com/office/powerpoint/2010/main" val="3641026332"/>
      </p:ext>
    </p:extLst>
  </p:cSld>
  <p:clrMap bg1="lt1" tx1="dk1" bg2="lt2" tx2="dk2" accent1="accent1" accent2="accent2" accent3="accent3" accent4="accent4" accent5="accent5" accent6="accent6" hlink="hlink" folHlink="folHlink"/>
  <p:sldLayoutIdLst>
    <p:sldLayoutId id="2147483753" r:id="rId1"/>
    <p:sldLayoutId id="2147483754" r:id="rId2"/>
    <p:sldLayoutId id="2147483755" r:id="rId3"/>
    <p:sldLayoutId id="2147483756" r:id="rId4"/>
    <p:sldLayoutId id="2147483757" r:id="rId5"/>
    <p:sldLayoutId id="2147483758" r:id="rId6"/>
    <p:sldLayoutId id="2147483759" r:id="rId7"/>
    <p:sldLayoutId id="2147483760" r:id="rId8"/>
    <p:sldLayoutId id="2147483761" r:id="rId9"/>
    <p:sldLayoutId id="2147483762" r:id="rId10"/>
    <p:sldLayoutId id="2147483763" r:id="rId11"/>
  </p:sldLayoutIdLst>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hyperlink" Target="http://www.buildeasypc.com/pics/windows_8/windows_8_step1.jpg"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4382B5-B2D6-449E-BDF2-FA749F820E83}"/>
              </a:ext>
            </a:extLst>
          </p:cNvPr>
          <p:cNvSpPr>
            <a:spLocks noGrp="1"/>
          </p:cNvSpPr>
          <p:nvPr>
            <p:ph type="ctrTitle"/>
          </p:nvPr>
        </p:nvSpPr>
        <p:spPr>
          <a:xfrm>
            <a:off x="1197734" y="1648496"/>
            <a:ext cx="9916733" cy="1146220"/>
          </a:xfrm>
        </p:spPr>
        <p:txBody>
          <a:bodyPr anchor="ctr">
            <a:noAutofit/>
          </a:bodyPr>
          <a:lstStyle/>
          <a:p>
            <a:br>
              <a:rPr lang="en-US" sz="4400" dirty="0">
                <a:latin typeface="Berlin Sans FB Demi" panose="020E0802020502020306" pitchFamily="34" charset="0"/>
              </a:rPr>
            </a:br>
            <a:r>
              <a:rPr lang="en-US" u="sng" dirty="0">
                <a:latin typeface="Berlin Sans FB Demi" panose="020E0802020502020306" pitchFamily="34" charset="0"/>
              </a:rPr>
              <a:t>Computer System Servicing</a:t>
            </a:r>
          </a:p>
        </p:txBody>
      </p:sp>
    </p:spTree>
    <p:extLst>
      <p:ext uri="{BB962C8B-B14F-4D97-AF65-F5344CB8AC3E}">
        <p14:creationId xmlns:p14="http://schemas.microsoft.com/office/powerpoint/2010/main" val="260491582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D44B7-0A1A-44A1-BE90-3480F9EB524A}"/>
              </a:ext>
            </a:extLst>
          </p:cNvPr>
          <p:cNvSpPr>
            <a:spLocks noGrp="1"/>
          </p:cNvSpPr>
          <p:nvPr>
            <p:ph type="title"/>
          </p:nvPr>
        </p:nvSpPr>
        <p:spPr>
          <a:xfrm>
            <a:off x="594315" y="373159"/>
            <a:ext cx="10515600" cy="773061"/>
          </a:xfrm>
        </p:spPr>
        <p:txBody>
          <a:bodyPr>
            <a:noAutofit/>
          </a:bodyPr>
          <a:lstStyle/>
          <a:p>
            <a:pPr algn="ctr"/>
            <a:r>
              <a:rPr lang="en-US" sz="4000" b="1" dirty="0"/>
              <a:t>Installation of Windows 8</a:t>
            </a:r>
            <a:r>
              <a:rPr lang="en-US" sz="4000" dirty="0">
                <a:latin typeface="Berlin Sans FB" panose="020E0602020502020306" pitchFamily="34" charset="0"/>
              </a:rPr>
              <a:t> </a:t>
            </a:r>
          </a:p>
        </p:txBody>
      </p:sp>
      <p:sp>
        <p:nvSpPr>
          <p:cNvPr id="3" name="Title 1">
            <a:extLst>
              <a:ext uri="{FF2B5EF4-FFF2-40B4-BE49-F238E27FC236}">
                <a16:creationId xmlns:a16="http://schemas.microsoft.com/office/drawing/2014/main" id="{3E2D44B7-0A1A-44A1-BE90-3480F9EB524A}"/>
              </a:ext>
            </a:extLst>
          </p:cNvPr>
          <p:cNvSpPr txBox="1">
            <a:spLocks/>
          </p:cNvSpPr>
          <p:nvPr/>
        </p:nvSpPr>
        <p:spPr>
          <a:xfrm>
            <a:off x="233708" y="1712892"/>
            <a:ext cx="5317086" cy="379926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latin typeface="Berlin Sans FB" panose="020E0602020502020306" pitchFamily="34" charset="0"/>
              </a:rPr>
              <a:t>6. Press F10 ( Save and Exit)</a:t>
            </a:r>
          </a:p>
        </p:txBody>
      </p:sp>
      <p:pic>
        <p:nvPicPr>
          <p:cNvPr id="7" name="Picture 6"/>
          <p:cNvPicPr/>
          <p:nvPr/>
        </p:nvPicPr>
        <p:blipFill>
          <a:blip r:embed="rId2">
            <a:extLst>
              <a:ext uri="{28A0092B-C50C-407E-A947-70E740481C1C}">
                <a14:useLocalDpi xmlns:a14="http://schemas.microsoft.com/office/drawing/2010/main" val="0"/>
              </a:ext>
            </a:extLst>
          </a:blip>
          <a:srcRect/>
          <a:stretch>
            <a:fillRect/>
          </a:stretch>
        </p:blipFill>
        <p:spPr bwMode="auto">
          <a:xfrm>
            <a:off x="5213797" y="1712891"/>
            <a:ext cx="5029200" cy="4114800"/>
          </a:xfrm>
          <a:prstGeom prst="rect">
            <a:avLst/>
          </a:prstGeom>
          <a:noFill/>
        </p:spPr>
      </p:pic>
    </p:spTree>
    <p:extLst>
      <p:ext uri="{BB962C8B-B14F-4D97-AF65-F5344CB8AC3E}">
        <p14:creationId xmlns:p14="http://schemas.microsoft.com/office/powerpoint/2010/main" val="366332302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D44B7-0A1A-44A1-BE90-3480F9EB524A}"/>
              </a:ext>
            </a:extLst>
          </p:cNvPr>
          <p:cNvSpPr>
            <a:spLocks noGrp="1"/>
          </p:cNvSpPr>
          <p:nvPr>
            <p:ph type="title"/>
          </p:nvPr>
        </p:nvSpPr>
        <p:spPr>
          <a:xfrm>
            <a:off x="478405" y="347400"/>
            <a:ext cx="10515600" cy="773062"/>
          </a:xfrm>
        </p:spPr>
        <p:txBody>
          <a:bodyPr>
            <a:noAutofit/>
          </a:bodyPr>
          <a:lstStyle/>
          <a:p>
            <a:pPr algn="ctr"/>
            <a:r>
              <a:rPr lang="en-US" sz="4000" b="1" dirty="0"/>
              <a:t>Installation of Windows 8</a:t>
            </a:r>
            <a:r>
              <a:rPr lang="en-US" sz="4000" dirty="0">
                <a:latin typeface="Berlin Sans FB" panose="020E0602020502020306" pitchFamily="34" charset="0"/>
              </a:rPr>
              <a:t> </a:t>
            </a:r>
          </a:p>
        </p:txBody>
      </p:sp>
      <p:sp>
        <p:nvSpPr>
          <p:cNvPr id="3" name="Title 1">
            <a:extLst>
              <a:ext uri="{FF2B5EF4-FFF2-40B4-BE49-F238E27FC236}">
                <a16:creationId xmlns:a16="http://schemas.microsoft.com/office/drawing/2014/main" id="{3E2D44B7-0A1A-44A1-BE90-3480F9EB524A}"/>
              </a:ext>
            </a:extLst>
          </p:cNvPr>
          <p:cNvSpPr txBox="1">
            <a:spLocks/>
          </p:cNvSpPr>
          <p:nvPr/>
        </p:nvSpPr>
        <p:spPr>
          <a:xfrm>
            <a:off x="233708" y="1712892"/>
            <a:ext cx="5317086" cy="379926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latin typeface="Berlin Sans FB" panose="020E0602020502020306" pitchFamily="34" charset="0"/>
              </a:rPr>
              <a:t>7. Press any key to boot from USB will appear (Press Spacebar)</a:t>
            </a:r>
          </a:p>
        </p:txBody>
      </p:sp>
      <p:pic>
        <p:nvPicPr>
          <p:cNvPr id="5" name="Picture 4"/>
          <p:cNvPicPr/>
          <p:nvPr/>
        </p:nvPicPr>
        <p:blipFill>
          <a:blip r:embed="rId2">
            <a:extLst>
              <a:ext uri="{28A0092B-C50C-407E-A947-70E740481C1C}">
                <a14:useLocalDpi xmlns:a14="http://schemas.microsoft.com/office/drawing/2010/main" val="0"/>
              </a:ext>
            </a:extLst>
          </a:blip>
          <a:stretch>
            <a:fillRect/>
          </a:stretch>
        </p:blipFill>
        <p:spPr>
          <a:xfrm>
            <a:off x="5550794" y="1783725"/>
            <a:ext cx="5029200" cy="3657600"/>
          </a:xfrm>
          <a:prstGeom prst="rect">
            <a:avLst/>
          </a:prstGeom>
        </p:spPr>
      </p:pic>
    </p:spTree>
    <p:extLst>
      <p:ext uri="{BB962C8B-B14F-4D97-AF65-F5344CB8AC3E}">
        <p14:creationId xmlns:p14="http://schemas.microsoft.com/office/powerpoint/2010/main" val="265083956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D44B7-0A1A-44A1-BE90-3480F9EB524A}"/>
              </a:ext>
            </a:extLst>
          </p:cNvPr>
          <p:cNvSpPr>
            <a:spLocks noGrp="1"/>
          </p:cNvSpPr>
          <p:nvPr>
            <p:ph type="title"/>
          </p:nvPr>
        </p:nvSpPr>
        <p:spPr>
          <a:xfrm>
            <a:off x="568558" y="592099"/>
            <a:ext cx="10515600" cy="824577"/>
          </a:xfrm>
        </p:spPr>
        <p:txBody>
          <a:bodyPr>
            <a:noAutofit/>
          </a:bodyPr>
          <a:lstStyle/>
          <a:p>
            <a:pPr algn="ctr"/>
            <a:r>
              <a:rPr lang="en-US" sz="4000" b="1" dirty="0"/>
              <a:t>Installation of Windows 8</a:t>
            </a:r>
            <a:r>
              <a:rPr lang="en-US" sz="4000" dirty="0">
                <a:latin typeface="Berlin Sans FB" panose="020E0602020502020306" pitchFamily="34" charset="0"/>
              </a:rPr>
              <a:t> </a:t>
            </a:r>
          </a:p>
        </p:txBody>
      </p:sp>
      <p:sp>
        <p:nvSpPr>
          <p:cNvPr id="3" name="Title 1">
            <a:extLst>
              <a:ext uri="{FF2B5EF4-FFF2-40B4-BE49-F238E27FC236}">
                <a16:creationId xmlns:a16="http://schemas.microsoft.com/office/drawing/2014/main" id="{3E2D44B7-0A1A-44A1-BE90-3480F9EB524A}"/>
              </a:ext>
            </a:extLst>
          </p:cNvPr>
          <p:cNvSpPr txBox="1">
            <a:spLocks/>
          </p:cNvSpPr>
          <p:nvPr/>
        </p:nvSpPr>
        <p:spPr>
          <a:xfrm>
            <a:off x="233708" y="1712892"/>
            <a:ext cx="5317086" cy="379926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latin typeface="Berlin Sans FB" panose="020E0602020502020306" pitchFamily="34" charset="0"/>
              </a:rPr>
              <a:t>8. Windows is Loading Files will appear</a:t>
            </a:r>
          </a:p>
        </p:txBody>
      </p:sp>
      <p:pic>
        <p:nvPicPr>
          <p:cNvPr id="6" name="Picture 5"/>
          <p:cNvPicPr/>
          <p:nvPr/>
        </p:nvPicPr>
        <p:blipFill>
          <a:blip r:embed="rId2">
            <a:extLst>
              <a:ext uri="{28A0092B-C50C-407E-A947-70E740481C1C}">
                <a14:useLocalDpi xmlns:a14="http://schemas.microsoft.com/office/drawing/2010/main" val="0"/>
              </a:ext>
            </a:extLst>
          </a:blip>
          <a:srcRect/>
          <a:stretch>
            <a:fillRect/>
          </a:stretch>
        </p:blipFill>
        <p:spPr bwMode="auto">
          <a:xfrm>
            <a:off x="6031792" y="1712890"/>
            <a:ext cx="5029200" cy="4572000"/>
          </a:xfrm>
          <a:prstGeom prst="rect">
            <a:avLst/>
          </a:prstGeom>
          <a:noFill/>
        </p:spPr>
      </p:pic>
    </p:spTree>
    <p:extLst>
      <p:ext uri="{BB962C8B-B14F-4D97-AF65-F5344CB8AC3E}">
        <p14:creationId xmlns:p14="http://schemas.microsoft.com/office/powerpoint/2010/main" val="264428427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D44B7-0A1A-44A1-BE90-3480F9EB524A}"/>
              </a:ext>
            </a:extLst>
          </p:cNvPr>
          <p:cNvSpPr>
            <a:spLocks noGrp="1"/>
          </p:cNvSpPr>
          <p:nvPr>
            <p:ph type="title"/>
          </p:nvPr>
        </p:nvSpPr>
        <p:spPr>
          <a:xfrm>
            <a:off x="545392" y="360280"/>
            <a:ext cx="10515600" cy="773062"/>
          </a:xfrm>
        </p:spPr>
        <p:txBody>
          <a:bodyPr>
            <a:noAutofit/>
          </a:bodyPr>
          <a:lstStyle/>
          <a:p>
            <a:pPr algn="ctr"/>
            <a:r>
              <a:rPr lang="en-US" sz="4000" dirty="0">
                <a:latin typeface="Berlin Sans FB" panose="020E0602020502020306" pitchFamily="34" charset="0"/>
              </a:rPr>
              <a:t>Installation of Windows 8 </a:t>
            </a:r>
          </a:p>
        </p:txBody>
      </p:sp>
      <p:sp>
        <p:nvSpPr>
          <p:cNvPr id="3" name="Title 1">
            <a:extLst>
              <a:ext uri="{FF2B5EF4-FFF2-40B4-BE49-F238E27FC236}">
                <a16:creationId xmlns:a16="http://schemas.microsoft.com/office/drawing/2014/main" id="{3E2D44B7-0A1A-44A1-BE90-3480F9EB524A}"/>
              </a:ext>
            </a:extLst>
          </p:cNvPr>
          <p:cNvSpPr txBox="1">
            <a:spLocks/>
          </p:cNvSpPr>
          <p:nvPr/>
        </p:nvSpPr>
        <p:spPr>
          <a:xfrm>
            <a:off x="233708" y="1712892"/>
            <a:ext cx="5317086" cy="379926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latin typeface="Berlin Sans FB" panose="020E0602020502020306" pitchFamily="34" charset="0"/>
              </a:rPr>
              <a:t>9. Installation Process will appear</a:t>
            </a:r>
          </a:p>
        </p:txBody>
      </p:sp>
      <p:pic>
        <p:nvPicPr>
          <p:cNvPr id="6" name="Picture 5" descr="Windows 7 pic1 - Click to enlarge">
            <a:hlinkClick r:id="rId2"/>
          </p:cNvPr>
          <p:cNvPicPr/>
          <p:nvPr/>
        </p:nvPicPr>
        <p:blipFill>
          <a:blip r:embed="rId3">
            <a:extLst>
              <a:ext uri="{28A0092B-C50C-407E-A947-70E740481C1C}">
                <a14:useLocalDpi xmlns:a14="http://schemas.microsoft.com/office/drawing/2010/main" val="0"/>
              </a:ext>
            </a:extLst>
          </a:blip>
          <a:srcRect/>
          <a:stretch>
            <a:fillRect/>
          </a:stretch>
        </p:blipFill>
        <p:spPr bwMode="auto">
          <a:xfrm>
            <a:off x="6031792" y="1555125"/>
            <a:ext cx="5029200" cy="4114800"/>
          </a:xfrm>
          <a:prstGeom prst="rect">
            <a:avLst/>
          </a:prstGeom>
          <a:noFill/>
          <a:ln>
            <a:noFill/>
          </a:ln>
        </p:spPr>
      </p:pic>
    </p:spTree>
    <p:extLst>
      <p:ext uri="{BB962C8B-B14F-4D97-AF65-F5344CB8AC3E}">
        <p14:creationId xmlns:p14="http://schemas.microsoft.com/office/powerpoint/2010/main" val="235643949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D44B7-0A1A-44A1-BE90-3480F9EB524A}"/>
              </a:ext>
            </a:extLst>
          </p:cNvPr>
          <p:cNvSpPr>
            <a:spLocks noGrp="1"/>
          </p:cNvSpPr>
          <p:nvPr>
            <p:ph type="title"/>
          </p:nvPr>
        </p:nvSpPr>
        <p:spPr>
          <a:xfrm>
            <a:off x="545392" y="360280"/>
            <a:ext cx="10515600" cy="773062"/>
          </a:xfrm>
        </p:spPr>
        <p:txBody>
          <a:bodyPr>
            <a:noAutofit/>
          </a:bodyPr>
          <a:lstStyle/>
          <a:p>
            <a:pPr algn="ctr"/>
            <a:r>
              <a:rPr lang="en-US" sz="4000" dirty="0">
                <a:latin typeface="Berlin Sans FB" panose="020E0602020502020306" pitchFamily="34" charset="0"/>
              </a:rPr>
              <a:t>Installation of Windows 8 </a:t>
            </a:r>
          </a:p>
        </p:txBody>
      </p:sp>
      <p:sp>
        <p:nvSpPr>
          <p:cNvPr id="3" name="Title 1">
            <a:extLst>
              <a:ext uri="{FF2B5EF4-FFF2-40B4-BE49-F238E27FC236}">
                <a16:creationId xmlns:a16="http://schemas.microsoft.com/office/drawing/2014/main" id="{3E2D44B7-0A1A-44A1-BE90-3480F9EB524A}"/>
              </a:ext>
            </a:extLst>
          </p:cNvPr>
          <p:cNvSpPr txBox="1">
            <a:spLocks/>
          </p:cNvSpPr>
          <p:nvPr/>
        </p:nvSpPr>
        <p:spPr>
          <a:xfrm>
            <a:off x="233708" y="1712892"/>
            <a:ext cx="5317086" cy="379926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latin typeface="Berlin Sans FB" panose="020E0602020502020306" pitchFamily="34" charset="0"/>
              </a:rPr>
              <a:t>10. Language Option (English)</a:t>
            </a:r>
          </a:p>
        </p:txBody>
      </p:sp>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5803192" y="1555125"/>
            <a:ext cx="5029200" cy="4114800"/>
          </a:xfrm>
          <a:prstGeom prst="rect">
            <a:avLst/>
          </a:prstGeom>
          <a:noFill/>
          <a:ln>
            <a:noFill/>
          </a:ln>
        </p:spPr>
      </p:pic>
    </p:spTree>
    <p:extLst>
      <p:ext uri="{BB962C8B-B14F-4D97-AF65-F5344CB8AC3E}">
        <p14:creationId xmlns:p14="http://schemas.microsoft.com/office/powerpoint/2010/main" val="271385809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D44B7-0A1A-44A1-BE90-3480F9EB524A}"/>
              </a:ext>
            </a:extLst>
          </p:cNvPr>
          <p:cNvSpPr>
            <a:spLocks noGrp="1"/>
          </p:cNvSpPr>
          <p:nvPr>
            <p:ph type="title"/>
          </p:nvPr>
        </p:nvSpPr>
        <p:spPr>
          <a:xfrm>
            <a:off x="545392" y="360280"/>
            <a:ext cx="10515600" cy="773062"/>
          </a:xfrm>
        </p:spPr>
        <p:txBody>
          <a:bodyPr>
            <a:noAutofit/>
          </a:bodyPr>
          <a:lstStyle/>
          <a:p>
            <a:pPr algn="ctr"/>
            <a:r>
              <a:rPr lang="en-US" sz="4000" dirty="0">
                <a:latin typeface="Berlin Sans FB" panose="020E0602020502020306" pitchFamily="34" charset="0"/>
              </a:rPr>
              <a:t>Installation of Windows 8 </a:t>
            </a:r>
          </a:p>
        </p:txBody>
      </p:sp>
      <p:sp>
        <p:nvSpPr>
          <p:cNvPr id="3" name="Title 1">
            <a:extLst>
              <a:ext uri="{FF2B5EF4-FFF2-40B4-BE49-F238E27FC236}">
                <a16:creationId xmlns:a16="http://schemas.microsoft.com/office/drawing/2014/main" id="{3E2D44B7-0A1A-44A1-BE90-3480F9EB524A}"/>
              </a:ext>
            </a:extLst>
          </p:cNvPr>
          <p:cNvSpPr txBox="1">
            <a:spLocks/>
          </p:cNvSpPr>
          <p:nvPr/>
        </p:nvSpPr>
        <p:spPr>
          <a:xfrm>
            <a:off x="233708" y="1712892"/>
            <a:ext cx="5317086" cy="379926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latin typeface="Berlin Sans FB" panose="020E0602020502020306" pitchFamily="34" charset="0"/>
              </a:rPr>
              <a:t>11. Installation Process will appear (Select INSTALL NOW)</a:t>
            </a:r>
          </a:p>
        </p:txBody>
      </p:sp>
      <p:pic>
        <p:nvPicPr>
          <p:cNvPr id="5" name="Picture 4" descr="C:\Users\elger\Desktop\WIN 8 PICTURE\1.jpg"/>
          <p:cNvPicPr/>
          <p:nvPr/>
        </p:nvPicPr>
        <p:blipFill>
          <a:blip r:embed="rId2">
            <a:extLst>
              <a:ext uri="{28A0092B-C50C-407E-A947-70E740481C1C}">
                <a14:useLocalDpi xmlns:a14="http://schemas.microsoft.com/office/drawing/2010/main" val="0"/>
              </a:ext>
            </a:extLst>
          </a:blip>
          <a:srcRect/>
          <a:stretch>
            <a:fillRect/>
          </a:stretch>
        </p:blipFill>
        <p:spPr bwMode="auto">
          <a:xfrm>
            <a:off x="5922136" y="1783725"/>
            <a:ext cx="5029200" cy="3657600"/>
          </a:xfrm>
          <a:prstGeom prst="rect">
            <a:avLst/>
          </a:prstGeom>
          <a:noFill/>
          <a:ln>
            <a:noFill/>
          </a:ln>
        </p:spPr>
      </p:pic>
    </p:spTree>
    <p:extLst>
      <p:ext uri="{BB962C8B-B14F-4D97-AF65-F5344CB8AC3E}">
        <p14:creationId xmlns:p14="http://schemas.microsoft.com/office/powerpoint/2010/main" val="242281247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D44B7-0A1A-44A1-BE90-3480F9EB524A}"/>
              </a:ext>
            </a:extLst>
          </p:cNvPr>
          <p:cNvSpPr>
            <a:spLocks noGrp="1"/>
          </p:cNvSpPr>
          <p:nvPr>
            <p:ph type="title"/>
          </p:nvPr>
        </p:nvSpPr>
        <p:spPr>
          <a:xfrm>
            <a:off x="545392" y="360280"/>
            <a:ext cx="10515600" cy="773062"/>
          </a:xfrm>
        </p:spPr>
        <p:txBody>
          <a:bodyPr>
            <a:noAutofit/>
          </a:bodyPr>
          <a:lstStyle/>
          <a:p>
            <a:pPr algn="ctr"/>
            <a:r>
              <a:rPr lang="en-US" sz="4000" dirty="0">
                <a:latin typeface="Berlin Sans FB" panose="020E0602020502020306" pitchFamily="34" charset="0"/>
              </a:rPr>
              <a:t>Installation of Windows 8 </a:t>
            </a:r>
          </a:p>
        </p:txBody>
      </p:sp>
      <p:sp>
        <p:nvSpPr>
          <p:cNvPr id="3" name="Title 1">
            <a:extLst>
              <a:ext uri="{FF2B5EF4-FFF2-40B4-BE49-F238E27FC236}">
                <a16:creationId xmlns:a16="http://schemas.microsoft.com/office/drawing/2014/main" id="{3E2D44B7-0A1A-44A1-BE90-3480F9EB524A}"/>
              </a:ext>
            </a:extLst>
          </p:cNvPr>
          <p:cNvSpPr txBox="1">
            <a:spLocks/>
          </p:cNvSpPr>
          <p:nvPr/>
        </p:nvSpPr>
        <p:spPr>
          <a:xfrm>
            <a:off x="545392" y="2723881"/>
            <a:ext cx="5317086" cy="197046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latin typeface="Berlin Sans FB" panose="020E0602020502020306" pitchFamily="34" charset="0"/>
              </a:rPr>
              <a:t>12. Insert the PRODUCT KEY</a:t>
            </a:r>
          </a:p>
        </p:txBody>
      </p:sp>
      <p:pic>
        <p:nvPicPr>
          <p:cNvPr id="6" name="Picture 5" descr="C:\Users\elger\Desktop\WIN 8 PICTURE\3.jpg"/>
          <p:cNvPicPr/>
          <p:nvPr/>
        </p:nvPicPr>
        <p:blipFill>
          <a:blip r:embed="rId2">
            <a:extLst>
              <a:ext uri="{28A0092B-C50C-407E-A947-70E740481C1C}">
                <a14:useLocalDpi xmlns:a14="http://schemas.microsoft.com/office/drawing/2010/main" val="0"/>
              </a:ext>
            </a:extLst>
          </a:blip>
          <a:srcRect/>
          <a:stretch>
            <a:fillRect/>
          </a:stretch>
        </p:blipFill>
        <p:spPr bwMode="auto">
          <a:xfrm>
            <a:off x="5862478" y="1651715"/>
            <a:ext cx="5029200" cy="4114800"/>
          </a:xfrm>
          <a:prstGeom prst="rect">
            <a:avLst/>
          </a:prstGeom>
          <a:noFill/>
          <a:ln>
            <a:noFill/>
          </a:ln>
        </p:spPr>
      </p:pic>
    </p:spTree>
    <p:extLst>
      <p:ext uri="{BB962C8B-B14F-4D97-AF65-F5344CB8AC3E}">
        <p14:creationId xmlns:p14="http://schemas.microsoft.com/office/powerpoint/2010/main" val="366622874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D44B7-0A1A-44A1-BE90-3480F9EB524A}"/>
              </a:ext>
            </a:extLst>
          </p:cNvPr>
          <p:cNvSpPr>
            <a:spLocks noGrp="1"/>
          </p:cNvSpPr>
          <p:nvPr>
            <p:ph type="title"/>
          </p:nvPr>
        </p:nvSpPr>
        <p:spPr>
          <a:xfrm>
            <a:off x="545392" y="360280"/>
            <a:ext cx="10515600" cy="773062"/>
          </a:xfrm>
        </p:spPr>
        <p:txBody>
          <a:bodyPr>
            <a:noAutofit/>
          </a:bodyPr>
          <a:lstStyle/>
          <a:p>
            <a:pPr algn="ctr"/>
            <a:r>
              <a:rPr lang="en-US" sz="4000" dirty="0">
                <a:latin typeface="Berlin Sans FB" panose="020E0602020502020306" pitchFamily="34" charset="0"/>
              </a:rPr>
              <a:t>Installation of Windows 7 </a:t>
            </a:r>
          </a:p>
        </p:txBody>
      </p:sp>
      <p:sp>
        <p:nvSpPr>
          <p:cNvPr id="3" name="Title 1">
            <a:extLst>
              <a:ext uri="{FF2B5EF4-FFF2-40B4-BE49-F238E27FC236}">
                <a16:creationId xmlns:a16="http://schemas.microsoft.com/office/drawing/2014/main" id="{3E2D44B7-0A1A-44A1-BE90-3480F9EB524A}"/>
              </a:ext>
            </a:extLst>
          </p:cNvPr>
          <p:cNvSpPr txBox="1">
            <a:spLocks/>
          </p:cNvSpPr>
          <p:nvPr/>
        </p:nvSpPr>
        <p:spPr>
          <a:xfrm>
            <a:off x="233708" y="1326525"/>
            <a:ext cx="5317086" cy="476518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latin typeface="Berlin Sans FB" panose="020E0602020502020306" pitchFamily="34" charset="0"/>
              </a:rPr>
              <a:t>13. Licensing Agreement ((Accept/Agree)</a:t>
            </a:r>
          </a:p>
        </p:txBody>
      </p:sp>
      <p:pic>
        <p:nvPicPr>
          <p:cNvPr id="5" name="Picture 4" descr="C:\Users\elger\Desktop\WIN 8 PICTURE\4.jpg"/>
          <p:cNvPicPr/>
          <p:nvPr/>
        </p:nvPicPr>
        <p:blipFill>
          <a:blip r:embed="rId2">
            <a:extLst>
              <a:ext uri="{28A0092B-C50C-407E-A947-70E740481C1C}">
                <a14:useLocalDpi xmlns:a14="http://schemas.microsoft.com/office/drawing/2010/main" val="0"/>
              </a:ext>
            </a:extLst>
          </a:blip>
          <a:srcRect/>
          <a:stretch>
            <a:fillRect/>
          </a:stretch>
        </p:blipFill>
        <p:spPr bwMode="auto">
          <a:xfrm>
            <a:off x="5550794" y="1651716"/>
            <a:ext cx="5029200" cy="4114800"/>
          </a:xfrm>
          <a:prstGeom prst="rect">
            <a:avLst/>
          </a:prstGeom>
          <a:noFill/>
          <a:ln>
            <a:noFill/>
          </a:ln>
        </p:spPr>
      </p:pic>
    </p:spTree>
    <p:extLst>
      <p:ext uri="{BB962C8B-B14F-4D97-AF65-F5344CB8AC3E}">
        <p14:creationId xmlns:p14="http://schemas.microsoft.com/office/powerpoint/2010/main" val="23999847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D44B7-0A1A-44A1-BE90-3480F9EB524A}"/>
              </a:ext>
            </a:extLst>
          </p:cNvPr>
          <p:cNvSpPr>
            <a:spLocks noGrp="1"/>
          </p:cNvSpPr>
          <p:nvPr>
            <p:ph type="title"/>
          </p:nvPr>
        </p:nvSpPr>
        <p:spPr>
          <a:xfrm>
            <a:off x="545392" y="360280"/>
            <a:ext cx="10515600" cy="773062"/>
          </a:xfrm>
        </p:spPr>
        <p:txBody>
          <a:bodyPr>
            <a:noAutofit/>
          </a:bodyPr>
          <a:lstStyle/>
          <a:p>
            <a:pPr algn="ctr"/>
            <a:r>
              <a:rPr lang="en-US" sz="4000" dirty="0">
                <a:latin typeface="Berlin Sans FB" panose="020E0602020502020306" pitchFamily="34" charset="0"/>
              </a:rPr>
              <a:t>Installation of Windows 8 </a:t>
            </a:r>
          </a:p>
        </p:txBody>
      </p:sp>
      <p:sp>
        <p:nvSpPr>
          <p:cNvPr id="3" name="Title 1">
            <a:extLst>
              <a:ext uri="{FF2B5EF4-FFF2-40B4-BE49-F238E27FC236}">
                <a16:creationId xmlns:a16="http://schemas.microsoft.com/office/drawing/2014/main" id="{3E2D44B7-0A1A-44A1-BE90-3480F9EB524A}"/>
              </a:ext>
            </a:extLst>
          </p:cNvPr>
          <p:cNvSpPr txBox="1">
            <a:spLocks/>
          </p:cNvSpPr>
          <p:nvPr/>
        </p:nvSpPr>
        <p:spPr>
          <a:xfrm>
            <a:off x="233708" y="1326525"/>
            <a:ext cx="5317086" cy="476518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latin typeface="Berlin Sans FB" panose="020E0602020502020306" pitchFamily="34" charset="0"/>
              </a:rPr>
              <a:t>14. Partitioning (Select Customize Advanced Option).</a:t>
            </a:r>
          </a:p>
        </p:txBody>
      </p:sp>
      <p:grpSp>
        <p:nvGrpSpPr>
          <p:cNvPr id="6" name="Group 5"/>
          <p:cNvGrpSpPr/>
          <p:nvPr/>
        </p:nvGrpSpPr>
        <p:grpSpPr>
          <a:xfrm>
            <a:off x="5550794" y="1651716"/>
            <a:ext cx="5029200" cy="4114800"/>
            <a:chOff x="0" y="0"/>
            <a:chExt cx="4880610" cy="3520440"/>
          </a:xfrm>
        </p:grpSpPr>
        <p:pic>
          <p:nvPicPr>
            <p:cNvPr id="7" name="Picture 6" descr="C:\Users\elger\Desktop\WIN 8 PICTURE\6.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4880610" cy="3520440"/>
            </a:xfrm>
            <a:prstGeom prst="rect">
              <a:avLst/>
            </a:prstGeom>
            <a:noFill/>
            <a:ln>
              <a:noFill/>
            </a:ln>
          </p:spPr>
        </p:pic>
        <p:sp>
          <p:nvSpPr>
            <p:cNvPr id="8" name="Rectangle 7"/>
            <p:cNvSpPr/>
            <p:nvPr/>
          </p:nvSpPr>
          <p:spPr>
            <a:xfrm>
              <a:off x="464024" y="1514902"/>
              <a:ext cx="2074460" cy="28660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spTree>
    <p:extLst>
      <p:ext uri="{BB962C8B-B14F-4D97-AF65-F5344CB8AC3E}">
        <p14:creationId xmlns:p14="http://schemas.microsoft.com/office/powerpoint/2010/main" val="84616254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D44B7-0A1A-44A1-BE90-3480F9EB524A}"/>
              </a:ext>
            </a:extLst>
          </p:cNvPr>
          <p:cNvSpPr>
            <a:spLocks noGrp="1"/>
          </p:cNvSpPr>
          <p:nvPr>
            <p:ph type="title"/>
          </p:nvPr>
        </p:nvSpPr>
        <p:spPr>
          <a:xfrm>
            <a:off x="545392" y="360280"/>
            <a:ext cx="10515600" cy="773062"/>
          </a:xfrm>
        </p:spPr>
        <p:txBody>
          <a:bodyPr>
            <a:noAutofit/>
          </a:bodyPr>
          <a:lstStyle/>
          <a:p>
            <a:pPr algn="ctr"/>
            <a:r>
              <a:rPr lang="en-US" sz="4000" dirty="0">
                <a:latin typeface="Berlin Sans FB" panose="020E0602020502020306" pitchFamily="34" charset="0"/>
              </a:rPr>
              <a:t>Installation of Windows 8 </a:t>
            </a:r>
          </a:p>
        </p:txBody>
      </p:sp>
      <p:sp>
        <p:nvSpPr>
          <p:cNvPr id="3" name="Title 1">
            <a:extLst>
              <a:ext uri="{FF2B5EF4-FFF2-40B4-BE49-F238E27FC236}">
                <a16:creationId xmlns:a16="http://schemas.microsoft.com/office/drawing/2014/main" id="{3E2D44B7-0A1A-44A1-BE90-3480F9EB524A}"/>
              </a:ext>
            </a:extLst>
          </p:cNvPr>
          <p:cNvSpPr txBox="1">
            <a:spLocks/>
          </p:cNvSpPr>
          <p:nvPr/>
        </p:nvSpPr>
        <p:spPr>
          <a:xfrm>
            <a:off x="233708" y="1326525"/>
            <a:ext cx="5317086" cy="476518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latin typeface="Berlin Sans FB" panose="020E0602020502020306" pitchFamily="34" charset="0"/>
              </a:rPr>
              <a:t>15. Partitioning (Delete and Create Partition). Select the Partition you want to install the Operating System, Then Click NEXT.</a:t>
            </a:r>
          </a:p>
        </p:txBody>
      </p:sp>
      <p:pic>
        <p:nvPicPr>
          <p:cNvPr id="5" name="Picture 4" descr="C:\Users\elger\Desktop\WIN 8 PICTURE\23.png"/>
          <p:cNvPicPr/>
          <p:nvPr/>
        </p:nvPicPr>
        <p:blipFill>
          <a:blip r:embed="rId2">
            <a:extLst>
              <a:ext uri="{28A0092B-C50C-407E-A947-70E740481C1C}">
                <a14:useLocalDpi xmlns:a14="http://schemas.microsoft.com/office/drawing/2010/main" val="0"/>
              </a:ext>
            </a:extLst>
          </a:blip>
          <a:srcRect/>
          <a:stretch>
            <a:fillRect/>
          </a:stretch>
        </p:blipFill>
        <p:spPr bwMode="auto">
          <a:xfrm>
            <a:off x="5550794" y="1651716"/>
            <a:ext cx="5029200" cy="4114800"/>
          </a:xfrm>
          <a:prstGeom prst="rect">
            <a:avLst/>
          </a:prstGeom>
          <a:noFill/>
          <a:ln>
            <a:noFill/>
          </a:ln>
        </p:spPr>
      </p:pic>
    </p:spTree>
    <p:extLst>
      <p:ext uri="{BB962C8B-B14F-4D97-AF65-F5344CB8AC3E}">
        <p14:creationId xmlns:p14="http://schemas.microsoft.com/office/powerpoint/2010/main" val="204850138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D44B7-0A1A-44A1-BE90-3480F9EB524A}"/>
              </a:ext>
            </a:extLst>
          </p:cNvPr>
          <p:cNvSpPr>
            <a:spLocks noGrp="1"/>
          </p:cNvSpPr>
          <p:nvPr>
            <p:ph type="title"/>
          </p:nvPr>
        </p:nvSpPr>
        <p:spPr>
          <a:xfrm>
            <a:off x="797486" y="474178"/>
            <a:ext cx="10515600" cy="1674583"/>
          </a:xfrm>
        </p:spPr>
        <p:txBody>
          <a:bodyPr>
            <a:normAutofit/>
          </a:bodyPr>
          <a:lstStyle/>
          <a:p>
            <a:pPr algn="ctr"/>
            <a:r>
              <a:rPr lang="en-US" sz="5400" dirty="0">
                <a:latin typeface="Berlin Sans FB" panose="020E0602020502020306" pitchFamily="34" charset="0"/>
              </a:rPr>
              <a:t>Windows 8</a:t>
            </a:r>
          </a:p>
        </p:txBody>
      </p:sp>
      <p:sp>
        <p:nvSpPr>
          <p:cNvPr id="4" name="Title 1">
            <a:extLst>
              <a:ext uri="{FF2B5EF4-FFF2-40B4-BE49-F238E27FC236}">
                <a16:creationId xmlns:a16="http://schemas.microsoft.com/office/drawing/2014/main" id="{3E2D44B7-0A1A-44A1-BE90-3480F9EB524A}"/>
              </a:ext>
            </a:extLst>
          </p:cNvPr>
          <p:cNvSpPr txBox="1">
            <a:spLocks/>
          </p:cNvSpPr>
          <p:nvPr/>
        </p:nvSpPr>
        <p:spPr>
          <a:xfrm>
            <a:off x="797486" y="2148761"/>
            <a:ext cx="10515600" cy="39944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endParaRPr lang="en-US" sz="4000" dirty="0">
              <a:latin typeface="Berlin Sans FB" panose="020E0602020502020306" pitchFamily="34" charset="0"/>
            </a:endParaRPr>
          </a:p>
          <a:p>
            <a:pPr algn="just"/>
            <a:r>
              <a:rPr lang="en-US" sz="4000" dirty="0">
                <a:latin typeface="Berlin Sans FB" panose="020E0602020502020306" pitchFamily="34" charset="0"/>
              </a:rPr>
              <a:t>Windows 8 was introduced by Microsoft on October the 26 of 2012, and it had a brand new user interface and most notably removed the Start menu from the UI. About a year later, Microsoft introduced an update to Windows 8 called Windows 8.1.</a:t>
            </a:r>
          </a:p>
        </p:txBody>
      </p:sp>
    </p:spTree>
    <p:extLst>
      <p:ext uri="{BB962C8B-B14F-4D97-AF65-F5344CB8AC3E}">
        <p14:creationId xmlns:p14="http://schemas.microsoft.com/office/powerpoint/2010/main" val="209928532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D44B7-0A1A-44A1-BE90-3480F9EB524A}"/>
              </a:ext>
            </a:extLst>
          </p:cNvPr>
          <p:cNvSpPr>
            <a:spLocks noGrp="1"/>
          </p:cNvSpPr>
          <p:nvPr>
            <p:ph type="title"/>
          </p:nvPr>
        </p:nvSpPr>
        <p:spPr>
          <a:xfrm>
            <a:off x="545392" y="360280"/>
            <a:ext cx="10515600" cy="773062"/>
          </a:xfrm>
        </p:spPr>
        <p:txBody>
          <a:bodyPr>
            <a:noAutofit/>
          </a:bodyPr>
          <a:lstStyle/>
          <a:p>
            <a:pPr algn="ctr"/>
            <a:r>
              <a:rPr lang="en-US" sz="4000" dirty="0">
                <a:latin typeface="Berlin Sans FB" panose="020E0602020502020306" pitchFamily="34" charset="0"/>
              </a:rPr>
              <a:t>Installation of Windows 8 </a:t>
            </a:r>
          </a:p>
        </p:txBody>
      </p:sp>
      <p:sp>
        <p:nvSpPr>
          <p:cNvPr id="3" name="Title 1">
            <a:extLst>
              <a:ext uri="{FF2B5EF4-FFF2-40B4-BE49-F238E27FC236}">
                <a16:creationId xmlns:a16="http://schemas.microsoft.com/office/drawing/2014/main" id="{3E2D44B7-0A1A-44A1-BE90-3480F9EB524A}"/>
              </a:ext>
            </a:extLst>
          </p:cNvPr>
          <p:cNvSpPr txBox="1">
            <a:spLocks/>
          </p:cNvSpPr>
          <p:nvPr/>
        </p:nvSpPr>
        <p:spPr>
          <a:xfrm>
            <a:off x="233708" y="1326525"/>
            <a:ext cx="5317086" cy="476518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latin typeface="Berlin Sans FB" panose="020E0602020502020306" pitchFamily="34" charset="0"/>
              </a:rPr>
              <a:t>16. Windows starts to copy files to your hard drive and begins the installation. This process might take a few minutes depending on your computer specification.</a:t>
            </a:r>
          </a:p>
        </p:txBody>
      </p:sp>
      <p:pic>
        <p:nvPicPr>
          <p:cNvPr id="6" name="Picture 5" descr="C:\Users\elger\Desktop\WIN 8 PICTURE\21.png"/>
          <p:cNvPicPr/>
          <p:nvPr/>
        </p:nvPicPr>
        <p:blipFill>
          <a:blip r:embed="rId2">
            <a:extLst>
              <a:ext uri="{28A0092B-C50C-407E-A947-70E740481C1C}">
                <a14:useLocalDpi xmlns:a14="http://schemas.microsoft.com/office/drawing/2010/main" val="0"/>
              </a:ext>
            </a:extLst>
          </a:blip>
          <a:srcRect/>
          <a:stretch>
            <a:fillRect/>
          </a:stretch>
        </p:blipFill>
        <p:spPr bwMode="auto">
          <a:xfrm>
            <a:off x="6031792" y="1651716"/>
            <a:ext cx="5029200" cy="4114800"/>
          </a:xfrm>
          <a:prstGeom prst="rect">
            <a:avLst/>
          </a:prstGeom>
          <a:noFill/>
          <a:ln>
            <a:noFill/>
          </a:ln>
        </p:spPr>
      </p:pic>
    </p:spTree>
    <p:extLst>
      <p:ext uri="{BB962C8B-B14F-4D97-AF65-F5344CB8AC3E}">
        <p14:creationId xmlns:p14="http://schemas.microsoft.com/office/powerpoint/2010/main" val="328719062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D44B7-0A1A-44A1-BE90-3480F9EB524A}"/>
              </a:ext>
            </a:extLst>
          </p:cNvPr>
          <p:cNvSpPr>
            <a:spLocks noGrp="1"/>
          </p:cNvSpPr>
          <p:nvPr>
            <p:ph type="title"/>
          </p:nvPr>
        </p:nvSpPr>
        <p:spPr>
          <a:xfrm>
            <a:off x="545392" y="360280"/>
            <a:ext cx="10515600" cy="773062"/>
          </a:xfrm>
        </p:spPr>
        <p:txBody>
          <a:bodyPr>
            <a:noAutofit/>
          </a:bodyPr>
          <a:lstStyle/>
          <a:p>
            <a:pPr algn="ctr"/>
            <a:r>
              <a:rPr lang="en-US" sz="4000" dirty="0">
                <a:latin typeface="Berlin Sans FB" panose="020E0602020502020306" pitchFamily="34" charset="0"/>
              </a:rPr>
              <a:t>Installation of Windows 8 </a:t>
            </a:r>
          </a:p>
        </p:txBody>
      </p:sp>
      <p:sp>
        <p:nvSpPr>
          <p:cNvPr id="3" name="Title 1">
            <a:extLst>
              <a:ext uri="{FF2B5EF4-FFF2-40B4-BE49-F238E27FC236}">
                <a16:creationId xmlns:a16="http://schemas.microsoft.com/office/drawing/2014/main" id="{3E2D44B7-0A1A-44A1-BE90-3480F9EB524A}"/>
              </a:ext>
            </a:extLst>
          </p:cNvPr>
          <p:cNvSpPr txBox="1">
            <a:spLocks/>
          </p:cNvSpPr>
          <p:nvPr/>
        </p:nvSpPr>
        <p:spPr>
          <a:xfrm>
            <a:off x="233708" y="1326525"/>
            <a:ext cx="5317086" cy="476518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latin typeface="Berlin Sans FB" panose="020E0602020502020306" pitchFamily="34" charset="0"/>
              </a:rPr>
              <a:t>17. The Computer will Restart Automatically (Change the Booting Priority in BIOS, First boot should be HDD.)</a:t>
            </a:r>
          </a:p>
        </p:txBody>
      </p:sp>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6031792" y="1651716"/>
            <a:ext cx="5029200" cy="4114800"/>
          </a:xfrm>
          <a:prstGeom prst="rect">
            <a:avLst/>
          </a:prstGeom>
          <a:noFill/>
          <a:ln>
            <a:noFill/>
          </a:ln>
        </p:spPr>
      </p:pic>
    </p:spTree>
    <p:extLst>
      <p:ext uri="{BB962C8B-B14F-4D97-AF65-F5344CB8AC3E}">
        <p14:creationId xmlns:p14="http://schemas.microsoft.com/office/powerpoint/2010/main" val="311026638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D44B7-0A1A-44A1-BE90-3480F9EB524A}"/>
              </a:ext>
            </a:extLst>
          </p:cNvPr>
          <p:cNvSpPr>
            <a:spLocks noGrp="1"/>
          </p:cNvSpPr>
          <p:nvPr>
            <p:ph type="title"/>
          </p:nvPr>
        </p:nvSpPr>
        <p:spPr>
          <a:xfrm>
            <a:off x="545392" y="360280"/>
            <a:ext cx="10515600" cy="773062"/>
          </a:xfrm>
        </p:spPr>
        <p:txBody>
          <a:bodyPr>
            <a:noAutofit/>
          </a:bodyPr>
          <a:lstStyle/>
          <a:p>
            <a:pPr algn="ctr"/>
            <a:r>
              <a:rPr lang="en-US" sz="4000" dirty="0">
                <a:latin typeface="Berlin Sans FB" panose="020E0602020502020306" pitchFamily="34" charset="0"/>
              </a:rPr>
              <a:t>Installation of Windows 8 </a:t>
            </a:r>
          </a:p>
        </p:txBody>
      </p:sp>
      <p:sp>
        <p:nvSpPr>
          <p:cNvPr id="3" name="Title 1">
            <a:extLst>
              <a:ext uri="{FF2B5EF4-FFF2-40B4-BE49-F238E27FC236}">
                <a16:creationId xmlns:a16="http://schemas.microsoft.com/office/drawing/2014/main" id="{3E2D44B7-0A1A-44A1-BE90-3480F9EB524A}"/>
              </a:ext>
            </a:extLst>
          </p:cNvPr>
          <p:cNvSpPr txBox="1">
            <a:spLocks/>
          </p:cNvSpPr>
          <p:nvPr/>
        </p:nvSpPr>
        <p:spPr>
          <a:xfrm>
            <a:off x="233708" y="1326525"/>
            <a:ext cx="5317086" cy="476518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latin typeface="Berlin Sans FB" panose="020E0602020502020306" pitchFamily="34" charset="0"/>
              </a:rPr>
              <a:t>18. You will go through various progress bar and information messages as shown on the following images. Windows might restart automatically second time.</a:t>
            </a:r>
          </a:p>
        </p:txBody>
      </p:sp>
      <p:pic>
        <p:nvPicPr>
          <p:cNvPr id="6" name="Picture 5"/>
          <p:cNvPicPr/>
          <p:nvPr/>
        </p:nvPicPr>
        <p:blipFill>
          <a:blip r:embed="rId2">
            <a:extLst>
              <a:ext uri="{28A0092B-C50C-407E-A947-70E740481C1C}">
                <a14:useLocalDpi xmlns:a14="http://schemas.microsoft.com/office/drawing/2010/main" val="0"/>
              </a:ext>
            </a:extLst>
          </a:blip>
          <a:srcRect/>
          <a:stretch>
            <a:fillRect/>
          </a:stretch>
        </p:blipFill>
        <p:spPr bwMode="auto">
          <a:xfrm>
            <a:off x="6031792" y="1651716"/>
            <a:ext cx="5029200" cy="4114800"/>
          </a:xfrm>
          <a:prstGeom prst="rect">
            <a:avLst/>
          </a:prstGeom>
          <a:noFill/>
          <a:ln>
            <a:noFill/>
          </a:ln>
        </p:spPr>
      </p:pic>
    </p:spTree>
    <p:extLst>
      <p:ext uri="{BB962C8B-B14F-4D97-AF65-F5344CB8AC3E}">
        <p14:creationId xmlns:p14="http://schemas.microsoft.com/office/powerpoint/2010/main" val="382230376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D44B7-0A1A-44A1-BE90-3480F9EB524A}"/>
              </a:ext>
            </a:extLst>
          </p:cNvPr>
          <p:cNvSpPr>
            <a:spLocks noGrp="1"/>
          </p:cNvSpPr>
          <p:nvPr>
            <p:ph type="title"/>
          </p:nvPr>
        </p:nvSpPr>
        <p:spPr>
          <a:xfrm>
            <a:off x="545392" y="360280"/>
            <a:ext cx="10515600" cy="773062"/>
          </a:xfrm>
        </p:spPr>
        <p:txBody>
          <a:bodyPr>
            <a:noAutofit/>
          </a:bodyPr>
          <a:lstStyle/>
          <a:p>
            <a:pPr algn="ctr"/>
            <a:r>
              <a:rPr lang="en-US" sz="4000" dirty="0">
                <a:latin typeface="Berlin Sans FB" panose="020E0602020502020306" pitchFamily="34" charset="0"/>
              </a:rPr>
              <a:t>Installation of Windows 8 </a:t>
            </a:r>
          </a:p>
        </p:txBody>
      </p:sp>
      <p:sp>
        <p:nvSpPr>
          <p:cNvPr id="3" name="Title 1">
            <a:extLst>
              <a:ext uri="{FF2B5EF4-FFF2-40B4-BE49-F238E27FC236}">
                <a16:creationId xmlns:a16="http://schemas.microsoft.com/office/drawing/2014/main" id="{3E2D44B7-0A1A-44A1-BE90-3480F9EB524A}"/>
              </a:ext>
            </a:extLst>
          </p:cNvPr>
          <p:cNvSpPr txBox="1">
            <a:spLocks/>
          </p:cNvSpPr>
          <p:nvPr/>
        </p:nvSpPr>
        <p:spPr>
          <a:xfrm>
            <a:off x="233708" y="1326525"/>
            <a:ext cx="5317086" cy="476518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latin typeface="Berlin Sans FB" panose="020E0602020502020306" pitchFamily="34" charset="0"/>
              </a:rPr>
              <a:t>19. Choose your PC name and personalize the color.</a:t>
            </a:r>
          </a:p>
        </p:txBody>
      </p:sp>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5550794" y="1976908"/>
            <a:ext cx="5029200" cy="4114800"/>
          </a:xfrm>
          <a:prstGeom prst="rect">
            <a:avLst/>
          </a:prstGeom>
          <a:noFill/>
          <a:ln>
            <a:noFill/>
          </a:ln>
        </p:spPr>
      </p:pic>
    </p:spTree>
    <p:extLst>
      <p:ext uri="{BB962C8B-B14F-4D97-AF65-F5344CB8AC3E}">
        <p14:creationId xmlns:p14="http://schemas.microsoft.com/office/powerpoint/2010/main" val="285248156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D44B7-0A1A-44A1-BE90-3480F9EB524A}"/>
              </a:ext>
            </a:extLst>
          </p:cNvPr>
          <p:cNvSpPr>
            <a:spLocks noGrp="1"/>
          </p:cNvSpPr>
          <p:nvPr>
            <p:ph type="title"/>
          </p:nvPr>
        </p:nvSpPr>
        <p:spPr>
          <a:xfrm>
            <a:off x="545392" y="360280"/>
            <a:ext cx="10515600" cy="773062"/>
          </a:xfrm>
        </p:spPr>
        <p:txBody>
          <a:bodyPr>
            <a:noAutofit/>
          </a:bodyPr>
          <a:lstStyle/>
          <a:p>
            <a:pPr algn="ctr"/>
            <a:r>
              <a:rPr lang="en-US" sz="4000" dirty="0">
                <a:latin typeface="Berlin Sans FB" panose="020E0602020502020306" pitchFamily="34" charset="0"/>
              </a:rPr>
              <a:t>Installation of Windows 8 </a:t>
            </a:r>
          </a:p>
        </p:txBody>
      </p:sp>
      <p:sp>
        <p:nvSpPr>
          <p:cNvPr id="3" name="Title 1">
            <a:extLst>
              <a:ext uri="{FF2B5EF4-FFF2-40B4-BE49-F238E27FC236}">
                <a16:creationId xmlns:a16="http://schemas.microsoft.com/office/drawing/2014/main" id="{3E2D44B7-0A1A-44A1-BE90-3480F9EB524A}"/>
              </a:ext>
            </a:extLst>
          </p:cNvPr>
          <p:cNvSpPr txBox="1">
            <a:spLocks/>
          </p:cNvSpPr>
          <p:nvPr/>
        </p:nvSpPr>
        <p:spPr>
          <a:xfrm>
            <a:off x="233708" y="1326525"/>
            <a:ext cx="5317086" cy="476518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latin typeface="Berlin Sans FB" panose="020E0602020502020306" pitchFamily="34" charset="0"/>
              </a:rPr>
              <a:t>20. Here you can choose express settings or choose customize. Select Express Setting</a:t>
            </a:r>
          </a:p>
        </p:txBody>
      </p:sp>
      <p:pic>
        <p:nvPicPr>
          <p:cNvPr id="6" name="Picture 5"/>
          <p:cNvPicPr/>
          <p:nvPr/>
        </p:nvPicPr>
        <p:blipFill>
          <a:blip r:embed="rId2">
            <a:extLst>
              <a:ext uri="{28A0092B-C50C-407E-A947-70E740481C1C}">
                <a14:useLocalDpi xmlns:a14="http://schemas.microsoft.com/office/drawing/2010/main" val="0"/>
              </a:ext>
            </a:extLst>
          </a:blip>
          <a:srcRect/>
          <a:stretch>
            <a:fillRect/>
          </a:stretch>
        </p:blipFill>
        <p:spPr bwMode="auto">
          <a:xfrm>
            <a:off x="6031792" y="1651716"/>
            <a:ext cx="5029200" cy="4114800"/>
          </a:xfrm>
          <a:prstGeom prst="rect">
            <a:avLst/>
          </a:prstGeom>
          <a:noFill/>
          <a:ln>
            <a:noFill/>
          </a:ln>
        </p:spPr>
      </p:pic>
    </p:spTree>
    <p:extLst>
      <p:ext uri="{BB962C8B-B14F-4D97-AF65-F5344CB8AC3E}">
        <p14:creationId xmlns:p14="http://schemas.microsoft.com/office/powerpoint/2010/main" val="61368292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D44B7-0A1A-44A1-BE90-3480F9EB524A}"/>
              </a:ext>
            </a:extLst>
          </p:cNvPr>
          <p:cNvSpPr>
            <a:spLocks noGrp="1"/>
          </p:cNvSpPr>
          <p:nvPr>
            <p:ph type="title"/>
          </p:nvPr>
        </p:nvSpPr>
        <p:spPr>
          <a:xfrm>
            <a:off x="545392" y="360280"/>
            <a:ext cx="10515600" cy="773062"/>
          </a:xfrm>
        </p:spPr>
        <p:txBody>
          <a:bodyPr>
            <a:noAutofit/>
          </a:bodyPr>
          <a:lstStyle/>
          <a:p>
            <a:pPr algn="ctr"/>
            <a:r>
              <a:rPr lang="en-US" sz="4000" dirty="0">
                <a:latin typeface="Berlin Sans FB" panose="020E0602020502020306" pitchFamily="34" charset="0"/>
              </a:rPr>
              <a:t>Installation of Windows 8 </a:t>
            </a:r>
          </a:p>
        </p:txBody>
      </p:sp>
      <p:sp>
        <p:nvSpPr>
          <p:cNvPr id="3" name="Title 1">
            <a:extLst>
              <a:ext uri="{FF2B5EF4-FFF2-40B4-BE49-F238E27FC236}">
                <a16:creationId xmlns:a16="http://schemas.microsoft.com/office/drawing/2014/main" id="{3E2D44B7-0A1A-44A1-BE90-3480F9EB524A}"/>
              </a:ext>
            </a:extLst>
          </p:cNvPr>
          <p:cNvSpPr txBox="1">
            <a:spLocks/>
          </p:cNvSpPr>
          <p:nvPr/>
        </p:nvSpPr>
        <p:spPr>
          <a:xfrm>
            <a:off x="233708" y="1326525"/>
            <a:ext cx="5317086" cy="476518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latin typeface="Berlin Sans FB" panose="020E0602020502020306" pitchFamily="34" charset="0"/>
              </a:rPr>
              <a:t>21. Type Username and Password</a:t>
            </a:r>
          </a:p>
        </p:txBody>
      </p:sp>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5803192" y="1651716"/>
            <a:ext cx="5029200" cy="4114800"/>
          </a:xfrm>
          <a:prstGeom prst="rect">
            <a:avLst/>
          </a:prstGeom>
          <a:noFill/>
          <a:ln>
            <a:noFill/>
          </a:ln>
        </p:spPr>
      </p:pic>
    </p:spTree>
    <p:extLst>
      <p:ext uri="{BB962C8B-B14F-4D97-AF65-F5344CB8AC3E}">
        <p14:creationId xmlns:p14="http://schemas.microsoft.com/office/powerpoint/2010/main" val="173293767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D44B7-0A1A-44A1-BE90-3480F9EB524A}"/>
              </a:ext>
            </a:extLst>
          </p:cNvPr>
          <p:cNvSpPr>
            <a:spLocks noGrp="1"/>
          </p:cNvSpPr>
          <p:nvPr>
            <p:ph type="title"/>
          </p:nvPr>
        </p:nvSpPr>
        <p:spPr>
          <a:xfrm>
            <a:off x="545392" y="360280"/>
            <a:ext cx="10515600" cy="773062"/>
          </a:xfrm>
        </p:spPr>
        <p:txBody>
          <a:bodyPr>
            <a:noAutofit/>
          </a:bodyPr>
          <a:lstStyle/>
          <a:p>
            <a:pPr algn="ctr"/>
            <a:r>
              <a:rPr lang="en-US" sz="4000" dirty="0">
                <a:latin typeface="Berlin Sans FB" panose="020E0602020502020306" pitchFamily="34" charset="0"/>
              </a:rPr>
              <a:t>Installation of Windows 8 </a:t>
            </a:r>
          </a:p>
        </p:txBody>
      </p:sp>
      <p:sp>
        <p:nvSpPr>
          <p:cNvPr id="3" name="Title 1">
            <a:extLst>
              <a:ext uri="{FF2B5EF4-FFF2-40B4-BE49-F238E27FC236}">
                <a16:creationId xmlns:a16="http://schemas.microsoft.com/office/drawing/2014/main" id="{3E2D44B7-0A1A-44A1-BE90-3480F9EB524A}"/>
              </a:ext>
            </a:extLst>
          </p:cNvPr>
          <p:cNvSpPr txBox="1">
            <a:spLocks/>
          </p:cNvSpPr>
          <p:nvPr/>
        </p:nvSpPr>
        <p:spPr>
          <a:xfrm>
            <a:off x="233708" y="1326525"/>
            <a:ext cx="5317086" cy="476518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latin typeface="Berlin Sans FB" panose="020E0602020502020306" pitchFamily="34" charset="0"/>
              </a:rPr>
              <a:t>22. Finalizing Windows Setting</a:t>
            </a:r>
          </a:p>
        </p:txBody>
      </p:sp>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5803192" y="1651716"/>
            <a:ext cx="5029200" cy="4114800"/>
          </a:xfrm>
          <a:prstGeom prst="rect">
            <a:avLst/>
          </a:prstGeom>
          <a:noFill/>
          <a:ln>
            <a:noFill/>
          </a:ln>
        </p:spPr>
      </p:pic>
    </p:spTree>
    <p:extLst>
      <p:ext uri="{BB962C8B-B14F-4D97-AF65-F5344CB8AC3E}">
        <p14:creationId xmlns:p14="http://schemas.microsoft.com/office/powerpoint/2010/main" val="135569432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D44B7-0A1A-44A1-BE90-3480F9EB524A}"/>
              </a:ext>
            </a:extLst>
          </p:cNvPr>
          <p:cNvSpPr>
            <a:spLocks noGrp="1"/>
          </p:cNvSpPr>
          <p:nvPr>
            <p:ph type="title"/>
          </p:nvPr>
        </p:nvSpPr>
        <p:spPr>
          <a:xfrm>
            <a:off x="545392" y="360280"/>
            <a:ext cx="10515600" cy="773062"/>
          </a:xfrm>
        </p:spPr>
        <p:txBody>
          <a:bodyPr>
            <a:noAutofit/>
          </a:bodyPr>
          <a:lstStyle/>
          <a:p>
            <a:pPr algn="ctr"/>
            <a:r>
              <a:rPr lang="en-US" sz="4000" dirty="0">
                <a:latin typeface="Berlin Sans FB" panose="020E0602020502020306" pitchFamily="34" charset="0"/>
              </a:rPr>
              <a:t>Installation of Windows 8 </a:t>
            </a:r>
          </a:p>
        </p:txBody>
      </p:sp>
      <p:sp>
        <p:nvSpPr>
          <p:cNvPr id="3" name="Title 1">
            <a:extLst>
              <a:ext uri="{FF2B5EF4-FFF2-40B4-BE49-F238E27FC236}">
                <a16:creationId xmlns:a16="http://schemas.microsoft.com/office/drawing/2014/main" id="{3E2D44B7-0A1A-44A1-BE90-3480F9EB524A}"/>
              </a:ext>
            </a:extLst>
          </p:cNvPr>
          <p:cNvSpPr txBox="1">
            <a:spLocks/>
          </p:cNvSpPr>
          <p:nvPr/>
        </p:nvSpPr>
        <p:spPr>
          <a:xfrm>
            <a:off x="233708" y="1326525"/>
            <a:ext cx="5317086" cy="476518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latin typeface="Berlin Sans FB" panose="020E0602020502020306" pitchFamily="34" charset="0"/>
              </a:rPr>
              <a:t>23. Windows 8 setup progresses you are given a presentation of the new interface.</a:t>
            </a:r>
          </a:p>
        </p:txBody>
      </p:sp>
      <p:pic>
        <p:nvPicPr>
          <p:cNvPr id="6" name="Picture 5"/>
          <p:cNvPicPr/>
          <p:nvPr/>
        </p:nvPicPr>
        <p:blipFill>
          <a:blip r:embed="rId2">
            <a:extLst>
              <a:ext uri="{28A0092B-C50C-407E-A947-70E740481C1C}">
                <a14:useLocalDpi xmlns:a14="http://schemas.microsoft.com/office/drawing/2010/main" val="0"/>
              </a:ext>
            </a:extLst>
          </a:blip>
          <a:srcRect/>
          <a:stretch>
            <a:fillRect/>
          </a:stretch>
        </p:blipFill>
        <p:spPr bwMode="auto">
          <a:xfrm>
            <a:off x="5803192" y="1651716"/>
            <a:ext cx="5029200" cy="4114800"/>
          </a:xfrm>
          <a:prstGeom prst="rect">
            <a:avLst/>
          </a:prstGeom>
          <a:noFill/>
          <a:ln>
            <a:noFill/>
          </a:ln>
        </p:spPr>
      </p:pic>
    </p:spTree>
    <p:extLst>
      <p:ext uri="{BB962C8B-B14F-4D97-AF65-F5344CB8AC3E}">
        <p14:creationId xmlns:p14="http://schemas.microsoft.com/office/powerpoint/2010/main" val="322766769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D44B7-0A1A-44A1-BE90-3480F9EB524A}"/>
              </a:ext>
            </a:extLst>
          </p:cNvPr>
          <p:cNvSpPr>
            <a:spLocks noGrp="1"/>
          </p:cNvSpPr>
          <p:nvPr>
            <p:ph type="title"/>
          </p:nvPr>
        </p:nvSpPr>
        <p:spPr>
          <a:xfrm>
            <a:off x="545392" y="360280"/>
            <a:ext cx="10515600" cy="773062"/>
          </a:xfrm>
        </p:spPr>
        <p:txBody>
          <a:bodyPr>
            <a:noAutofit/>
          </a:bodyPr>
          <a:lstStyle/>
          <a:p>
            <a:pPr algn="ctr"/>
            <a:r>
              <a:rPr lang="en-US" sz="4000" dirty="0">
                <a:latin typeface="Berlin Sans FB" panose="020E0602020502020306" pitchFamily="34" charset="0"/>
              </a:rPr>
              <a:t>Installation of Windows 8 </a:t>
            </a:r>
          </a:p>
        </p:txBody>
      </p:sp>
      <p:sp>
        <p:nvSpPr>
          <p:cNvPr id="3" name="Title 1">
            <a:extLst>
              <a:ext uri="{FF2B5EF4-FFF2-40B4-BE49-F238E27FC236}">
                <a16:creationId xmlns:a16="http://schemas.microsoft.com/office/drawing/2014/main" id="{3E2D44B7-0A1A-44A1-BE90-3480F9EB524A}"/>
              </a:ext>
            </a:extLst>
          </p:cNvPr>
          <p:cNvSpPr txBox="1">
            <a:spLocks/>
          </p:cNvSpPr>
          <p:nvPr/>
        </p:nvSpPr>
        <p:spPr>
          <a:xfrm>
            <a:off x="233708" y="1326525"/>
            <a:ext cx="5317086" cy="476518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latin typeface="Berlin Sans FB" panose="020E0602020502020306" pitchFamily="34" charset="0"/>
              </a:rPr>
              <a:t>24. Soon as the demonstration finishes windows moves into the final stages of the setup.</a:t>
            </a:r>
          </a:p>
        </p:txBody>
      </p:sp>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6031792" y="1651716"/>
            <a:ext cx="5029200" cy="4114800"/>
          </a:xfrm>
          <a:prstGeom prst="rect">
            <a:avLst/>
          </a:prstGeom>
          <a:noFill/>
          <a:ln>
            <a:noFill/>
          </a:ln>
        </p:spPr>
      </p:pic>
    </p:spTree>
    <p:extLst>
      <p:ext uri="{BB962C8B-B14F-4D97-AF65-F5344CB8AC3E}">
        <p14:creationId xmlns:p14="http://schemas.microsoft.com/office/powerpoint/2010/main" val="278780310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D44B7-0A1A-44A1-BE90-3480F9EB524A}"/>
              </a:ext>
            </a:extLst>
          </p:cNvPr>
          <p:cNvSpPr>
            <a:spLocks noGrp="1"/>
          </p:cNvSpPr>
          <p:nvPr>
            <p:ph type="title"/>
          </p:nvPr>
        </p:nvSpPr>
        <p:spPr>
          <a:xfrm>
            <a:off x="545392" y="360280"/>
            <a:ext cx="10515600" cy="773062"/>
          </a:xfrm>
        </p:spPr>
        <p:txBody>
          <a:bodyPr>
            <a:noAutofit/>
          </a:bodyPr>
          <a:lstStyle/>
          <a:p>
            <a:pPr algn="ctr"/>
            <a:r>
              <a:rPr lang="en-US" sz="4000" dirty="0">
                <a:latin typeface="Berlin Sans FB" panose="020E0602020502020306" pitchFamily="34" charset="0"/>
              </a:rPr>
              <a:t>Installation of Windows 8 </a:t>
            </a:r>
          </a:p>
        </p:txBody>
      </p:sp>
      <p:sp>
        <p:nvSpPr>
          <p:cNvPr id="3" name="Title 1">
            <a:extLst>
              <a:ext uri="{FF2B5EF4-FFF2-40B4-BE49-F238E27FC236}">
                <a16:creationId xmlns:a16="http://schemas.microsoft.com/office/drawing/2014/main" id="{3E2D44B7-0A1A-44A1-BE90-3480F9EB524A}"/>
              </a:ext>
            </a:extLst>
          </p:cNvPr>
          <p:cNvSpPr txBox="1">
            <a:spLocks/>
          </p:cNvSpPr>
          <p:nvPr/>
        </p:nvSpPr>
        <p:spPr>
          <a:xfrm>
            <a:off x="233708" y="1326525"/>
            <a:ext cx="5317086" cy="476518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latin typeface="Berlin Sans FB" panose="020E0602020502020306" pitchFamily="34" charset="0"/>
              </a:rPr>
              <a:t>25. Windows 8 is Successfully Installed</a:t>
            </a:r>
          </a:p>
        </p:txBody>
      </p:sp>
      <p:pic>
        <p:nvPicPr>
          <p:cNvPr id="6" name="Picture 5"/>
          <p:cNvPicPr/>
          <p:nvPr/>
        </p:nvPicPr>
        <p:blipFill>
          <a:blip r:embed="rId2">
            <a:extLst>
              <a:ext uri="{28A0092B-C50C-407E-A947-70E740481C1C}">
                <a14:useLocalDpi xmlns:a14="http://schemas.microsoft.com/office/drawing/2010/main" val="0"/>
              </a:ext>
            </a:extLst>
          </a:blip>
          <a:srcRect/>
          <a:stretch>
            <a:fillRect/>
          </a:stretch>
        </p:blipFill>
        <p:spPr bwMode="auto">
          <a:xfrm>
            <a:off x="5550794" y="1651716"/>
            <a:ext cx="5029200" cy="4114800"/>
          </a:xfrm>
          <a:prstGeom prst="rect">
            <a:avLst/>
          </a:prstGeom>
          <a:noFill/>
          <a:ln>
            <a:noFill/>
          </a:ln>
        </p:spPr>
      </p:pic>
    </p:spTree>
    <p:extLst>
      <p:ext uri="{BB962C8B-B14F-4D97-AF65-F5344CB8AC3E}">
        <p14:creationId xmlns:p14="http://schemas.microsoft.com/office/powerpoint/2010/main" val="399059597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D44B7-0A1A-44A1-BE90-3480F9EB524A}"/>
              </a:ext>
            </a:extLst>
          </p:cNvPr>
          <p:cNvSpPr>
            <a:spLocks noGrp="1"/>
          </p:cNvSpPr>
          <p:nvPr>
            <p:ph type="title"/>
          </p:nvPr>
        </p:nvSpPr>
        <p:spPr>
          <a:xfrm>
            <a:off x="797486" y="474179"/>
            <a:ext cx="10515600" cy="942498"/>
          </a:xfrm>
        </p:spPr>
        <p:txBody>
          <a:bodyPr>
            <a:normAutofit/>
          </a:bodyPr>
          <a:lstStyle/>
          <a:p>
            <a:pPr algn="ctr"/>
            <a:r>
              <a:rPr lang="en-US" sz="3600" b="1" dirty="0"/>
              <a:t>System Requirements</a:t>
            </a:r>
            <a:endParaRPr lang="en-US" sz="3600" dirty="0">
              <a:latin typeface="Berlin Sans FB" panose="020E0602020502020306" pitchFamily="34" charset="0"/>
            </a:endParaRPr>
          </a:p>
        </p:txBody>
      </p:sp>
      <p:sp>
        <p:nvSpPr>
          <p:cNvPr id="4" name="Title 1">
            <a:extLst>
              <a:ext uri="{FF2B5EF4-FFF2-40B4-BE49-F238E27FC236}">
                <a16:creationId xmlns:a16="http://schemas.microsoft.com/office/drawing/2014/main" id="{3E2D44B7-0A1A-44A1-BE90-3480F9EB524A}"/>
              </a:ext>
            </a:extLst>
          </p:cNvPr>
          <p:cNvSpPr txBox="1">
            <a:spLocks/>
          </p:cNvSpPr>
          <p:nvPr/>
        </p:nvSpPr>
        <p:spPr>
          <a:xfrm>
            <a:off x="797486" y="2884867"/>
            <a:ext cx="10515600" cy="325835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endParaRPr lang="en-US" sz="4000" dirty="0">
              <a:latin typeface="Berlin Sans FB" panose="020E0602020502020306" pitchFamily="34" charset="0"/>
            </a:endParaRPr>
          </a:p>
        </p:txBody>
      </p:sp>
      <p:sp>
        <p:nvSpPr>
          <p:cNvPr id="3" name="Rectangle 2"/>
          <p:cNvSpPr/>
          <p:nvPr/>
        </p:nvSpPr>
        <p:spPr>
          <a:xfrm>
            <a:off x="703612" y="1712889"/>
            <a:ext cx="10703348" cy="2308324"/>
          </a:xfrm>
          <a:prstGeom prst="rect">
            <a:avLst/>
          </a:prstGeom>
        </p:spPr>
        <p:txBody>
          <a:bodyPr wrap="square">
            <a:spAutoFit/>
          </a:bodyPr>
          <a:lstStyle/>
          <a:p>
            <a:r>
              <a:rPr lang="en-US" sz="3600" dirty="0"/>
              <a:t>•Processor: 1 gigahertz (GHz)</a:t>
            </a:r>
          </a:p>
          <a:p>
            <a:r>
              <a:rPr lang="en-US" sz="3600" dirty="0"/>
              <a:t>•RAM: 1GB (32-bit) or 2 GB (64-bit)</a:t>
            </a:r>
          </a:p>
          <a:p>
            <a:r>
              <a:rPr lang="en-US" sz="3600" dirty="0"/>
              <a:t>•Hard disk space: 16 GB (32-bit) or 20 GB (64-bit)</a:t>
            </a:r>
          </a:p>
          <a:p>
            <a:r>
              <a:rPr lang="en-US" sz="3600" dirty="0"/>
              <a:t>•Graphics card: Microsoft DirectX 9 graphics device</a:t>
            </a:r>
          </a:p>
        </p:txBody>
      </p:sp>
    </p:spTree>
    <p:extLst>
      <p:ext uri="{BB962C8B-B14F-4D97-AF65-F5344CB8AC3E}">
        <p14:creationId xmlns:p14="http://schemas.microsoft.com/office/powerpoint/2010/main" val="11494827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910080" y="2505670"/>
            <a:ext cx="4371839" cy="923330"/>
          </a:xfrm>
          <a:prstGeom prst="rect">
            <a:avLst/>
          </a:prstGeom>
          <a:noFill/>
        </p:spPr>
        <p:txBody>
          <a:bodyPr wrap="none" lIns="91440" tIns="45720" rIns="91440" bIns="45720">
            <a:spAutoFit/>
          </a:bodyPr>
          <a:lstStyle/>
          <a:p>
            <a:pPr algn="ctr"/>
            <a:r>
              <a:rPr lang="en-US" sz="5400" b="0" cap="none" spc="0" dirty="0">
                <a:ln w="0"/>
                <a:solidFill>
                  <a:schemeClr val="accent1"/>
                </a:solidFill>
                <a:effectLst>
                  <a:outerShdw blurRad="38100" dist="25400" dir="5400000" algn="ctr" rotWithShape="0">
                    <a:srgbClr val="6E747A">
                      <a:alpha val="43000"/>
                    </a:srgbClr>
                  </a:outerShdw>
                </a:effectLst>
              </a:rPr>
              <a:t>THANK YOU !!!</a:t>
            </a:r>
          </a:p>
        </p:txBody>
      </p:sp>
    </p:spTree>
    <p:extLst>
      <p:ext uri="{BB962C8B-B14F-4D97-AF65-F5344CB8AC3E}">
        <p14:creationId xmlns:p14="http://schemas.microsoft.com/office/powerpoint/2010/main" val="274547373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D44B7-0A1A-44A1-BE90-3480F9EB524A}"/>
              </a:ext>
            </a:extLst>
          </p:cNvPr>
          <p:cNvSpPr>
            <a:spLocks noGrp="1"/>
          </p:cNvSpPr>
          <p:nvPr>
            <p:ph type="title"/>
          </p:nvPr>
        </p:nvSpPr>
        <p:spPr>
          <a:xfrm>
            <a:off x="797486" y="474179"/>
            <a:ext cx="10515600" cy="942498"/>
          </a:xfrm>
        </p:spPr>
        <p:txBody>
          <a:bodyPr>
            <a:normAutofit/>
          </a:bodyPr>
          <a:lstStyle/>
          <a:p>
            <a:pPr algn="ctr"/>
            <a:r>
              <a:rPr lang="en-US" sz="3600" b="1" dirty="0"/>
              <a:t>Features of Windows 8</a:t>
            </a:r>
            <a:endParaRPr lang="en-US" sz="3600" dirty="0"/>
          </a:p>
        </p:txBody>
      </p:sp>
      <p:sp>
        <p:nvSpPr>
          <p:cNvPr id="4" name="Title 1">
            <a:extLst>
              <a:ext uri="{FF2B5EF4-FFF2-40B4-BE49-F238E27FC236}">
                <a16:creationId xmlns:a16="http://schemas.microsoft.com/office/drawing/2014/main" id="{3E2D44B7-0A1A-44A1-BE90-3480F9EB524A}"/>
              </a:ext>
            </a:extLst>
          </p:cNvPr>
          <p:cNvSpPr txBox="1">
            <a:spLocks/>
          </p:cNvSpPr>
          <p:nvPr/>
        </p:nvSpPr>
        <p:spPr>
          <a:xfrm>
            <a:off x="797486" y="2884867"/>
            <a:ext cx="10515600" cy="325835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endParaRPr lang="en-US" sz="4000" dirty="0">
              <a:latin typeface="Berlin Sans FB" panose="020E0602020502020306" pitchFamily="34" charset="0"/>
            </a:endParaRPr>
          </a:p>
        </p:txBody>
      </p:sp>
      <p:sp>
        <p:nvSpPr>
          <p:cNvPr id="5" name="Rectangle 4"/>
          <p:cNvSpPr/>
          <p:nvPr/>
        </p:nvSpPr>
        <p:spPr>
          <a:xfrm>
            <a:off x="797486" y="1553621"/>
            <a:ext cx="6096000" cy="4031873"/>
          </a:xfrm>
          <a:prstGeom prst="rect">
            <a:avLst/>
          </a:prstGeom>
        </p:spPr>
        <p:txBody>
          <a:bodyPr>
            <a:spAutoFit/>
          </a:bodyPr>
          <a:lstStyle/>
          <a:p>
            <a:r>
              <a:rPr lang="en-US" sz="3200" dirty="0"/>
              <a:t>•	Easy Gestures</a:t>
            </a:r>
          </a:p>
          <a:p>
            <a:r>
              <a:rPr lang="en-US" sz="3200" dirty="0"/>
              <a:t>•	Live Tiles and Lock Screen</a:t>
            </a:r>
          </a:p>
          <a:p>
            <a:r>
              <a:rPr lang="en-US" sz="3200" dirty="0"/>
              <a:t>•	System-Wide Search</a:t>
            </a:r>
          </a:p>
          <a:p>
            <a:r>
              <a:rPr lang="en-US" sz="3200" dirty="0"/>
              <a:t>•	Refresh and Reset</a:t>
            </a:r>
          </a:p>
          <a:p>
            <a:r>
              <a:rPr lang="en-US" sz="3200" dirty="0"/>
              <a:t>•	Settings Sync</a:t>
            </a:r>
          </a:p>
          <a:p>
            <a:r>
              <a:rPr lang="en-US" sz="3200" dirty="0"/>
              <a:t>•	Snap View for Multitasking</a:t>
            </a:r>
          </a:p>
          <a:p>
            <a:r>
              <a:rPr lang="en-US" sz="3200" dirty="0"/>
              <a:t>•	Pin Anything</a:t>
            </a:r>
          </a:p>
          <a:p>
            <a:r>
              <a:rPr lang="en-US" sz="3200" dirty="0"/>
              <a:t>•	Share Everything</a:t>
            </a:r>
          </a:p>
        </p:txBody>
      </p:sp>
    </p:spTree>
    <p:extLst>
      <p:ext uri="{BB962C8B-B14F-4D97-AF65-F5344CB8AC3E}">
        <p14:creationId xmlns:p14="http://schemas.microsoft.com/office/powerpoint/2010/main" val="38899840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D44B7-0A1A-44A1-BE90-3480F9EB524A}"/>
              </a:ext>
            </a:extLst>
          </p:cNvPr>
          <p:cNvSpPr>
            <a:spLocks noGrp="1"/>
          </p:cNvSpPr>
          <p:nvPr>
            <p:ph type="title"/>
          </p:nvPr>
        </p:nvSpPr>
        <p:spPr>
          <a:xfrm>
            <a:off x="797486" y="474178"/>
            <a:ext cx="10515600" cy="813709"/>
          </a:xfrm>
        </p:spPr>
        <p:txBody>
          <a:bodyPr>
            <a:normAutofit fontScale="90000"/>
          </a:bodyPr>
          <a:lstStyle/>
          <a:p>
            <a:pPr algn="ctr"/>
            <a:r>
              <a:rPr lang="en-US" sz="5400" b="1" dirty="0"/>
              <a:t>Installation of Windows 8</a:t>
            </a:r>
            <a:endParaRPr lang="en-US" sz="5400" dirty="0"/>
          </a:p>
        </p:txBody>
      </p:sp>
      <p:sp>
        <p:nvSpPr>
          <p:cNvPr id="4" name="Title 1">
            <a:extLst>
              <a:ext uri="{FF2B5EF4-FFF2-40B4-BE49-F238E27FC236}">
                <a16:creationId xmlns:a16="http://schemas.microsoft.com/office/drawing/2014/main" id="{3E2D44B7-0A1A-44A1-BE90-3480F9EB524A}"/>
              </a:ext>
            </a:extLst>
          </p:cNvPr>
          <p:cNvSpPr txBox="1">
            <a:spLocks/>
          </p:cNvSpPr>
          <p:nvPr/>
        </p:nvSpPr>
        <p:spPr>
          <a:xfrm>
            <a:off x="797486" y="1506828"/>
            <a:ext cx="4907856" cy="39944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latin typeface="Berlin Sans FB" panose="020E0602020502020306" pitchFamily="34" charset="0"/>
              </a:rPr>
              <a:t>1. Turn On your Computer by Pressing the Power Button. </a:t>
            </a:r>
          </a:p>
        </p:txBody>
      </p:sp>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6055286" y="1903859"/>
            <a:ext cx="5029200" cy="3200400"/>
          </a:xfrm>
          <a:prstGeom prst="rect">
            <a:avLst/>
          </a:prstGeom>
          <a:noFill/>
          <a:ln>
            <a:noFill/>
          </a:ln>
        </p:spPr>
      </p:pic>
    </p:spTree>
    <p:extLst>
      <p:ext uri="{BB962C8B-B14F-4D97-AF65-F5344CB8AC3E}">
        <p14:creationId xmlns:p14="http://schemas.microsoft.com/office/powerpoint/2010/main" val="301924504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D44B7-0A1A-44A1-BE90-3480F9EB524A}"/>
              </a:ext>
            </a:extLst>
          </p:cNvPr>
          <p:cNvSpPr>
            <a:spLocks noGrp="1"/>
          </p:cNvSpPr>
          <p:nvPr>
            <p:ph type="title"/>
          </p:nvPr>
        </p:nvSpPr>
        <p:spPr>
          <a:xfrm>
            <a:off x="797486" y="474178"/>
            <a:ext cx="10515600" cy="813709"/>
          </a:xfrm>
        </p:spPr>
        <p:txBody>
          <a:bodyPr>
            <a:normAutofit fontScale="90000"/>
          </a:bodyPr>
          <a:lstStyle/>
          <a:p>
            <a:pPr algn="ctr"/>
            <a:r>
              <a:rPr lang="en-US" sz="5400" b="1" dirty="0"/>
              <a:t>Installation of Windows 8</a:t>
            </a:r>
            <a:endParaRPr lang="en-US" sz="5400" dirty="0"/>
          </a:p>
        </p:txBody>
      </p:sp>
      <p:sp>
        <p:nvSpPr>
          <p:cNvPr id="4" name="Title 1">
            <a:extLst>
              <a:ext uri="{FF2B5EF4-FFF2-40B4-BE49-F238E27FC236}">
                <a16:creationId xmlns:a16="http://schemas.microsoft.com/office/drawing/2014/main" id="{3E2D44B7-0A1A-44A1-BE90-3480F9EB524A}"/>
              </a:ext>
            </a:extLst>
          </p:cNvPr>
          <p:cNvSpPr txBox="1">
            <a:spLocks/>
          </p:cNvSpPr>
          <p:nvPr/>
        </p:nvSpPr>
        <p:spPr>
          <a:xfrm>
            <a:off x="797486" y="1506828"/>
            <a:ext cx="4907856" cy="3994462"/>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latin typeface="Berlin Sans FB" panose="020E0602020502020306" pitchFamily="34" charset="0"/>
              </a:rPr>
              <a:t>2.	Insert the bootable USB in your USB port.</a:t>
            </a:r>
          </a:p>
          <a:p>
            <a:r>
              <a:rPr lang="en-US" sz="4000" dirty="0">
                <a:latin typeface="Berlin Sans FB" panose="020E0602020502020306" pitchFamily="34" charset="0"/>
              </a:rPr>
              <a:t>After Turned your computer ON, Insert the bootable USB Drive to the USB Port, and then Press certain key in your keyboard to go to BIOS Setup.</a:t>
            </a:r>
          </a:p>
        </p:txBody>
      </p:sp>
      <p:pic>
        <p:nvPicPr>
          <p:cNvPr id="3" name="Picture 2"/>
          <p:cNvPicPr>
            <a:picLocks noChangeAspect="1"/>
          </p:cNvPicPr>
          <p:nvPr/>
        </p:nvPicPr>
        <p:blipFill>
          <a:blip r:embed="rId2"/>
          <a:stretch>
            <a:fillRect/>
          </a:stretch>
        </p:blipFill>
        <p:spPr>
          <a:xfrm>
            <a:off x="6095043" y="1687132"/>
            <a:ext cx="5218043" cy="3200400"/>
          </a:xfrm>
          <a:prstGeom prst="rect">
            <a:avLst/>
          </a:prstGeom>
        </p:spPr>
      </p:pic>
    </p:spTree>
    <p:extLst>
      <p:ext uri="{BB962C8B-B14F-4D97-AF65-F5344CB8AC3E}">
        <p14:creationId xmlns:p14="http://schemas.microsoft.com/office/powerpoint/2010/main" val="222165421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D44B7-0A1A-44A1-BE90-3480F9EB524A}"/>
              </a:ext>
            </a:extLst>
          </p:cNvPr>
          <p:cNvSpPr>
            <a:spLocks noGrp="1"/>
          </p:cNvSpPr>
          <p:nvPr>
            <p:ph type="title"/>
          </p:nvPr>
        </p:nvSpPr>
        <p:spPr>
          <a:xfrm>
            <a:off x="627844" y="347400"/>
            <a:ext cx="10515600" cy="863214"/>
          </a:xfrm>
        </p:spPr>
        <p:txBody>
          <a:bodyPr>
            <a:noAutofit/>
          </a:bodyPr>
          <a:lstStyle/>
          <a:p>
            <a:pPr algn="ctr"/>
            <a:r>
              <a:rPr lang="en-US" sz="4000" b="1" dirty="0"/>
              <a:t>Installation of Windows 8</a:t>
            </a:r>
            <a:r>
              <a:rPr lang="en-US" sz="4000" dirty="0">
                <a:latin typeface="Berlin Sans FB" panose="020E0602020502020306" pitchFamily="34" charset="0"/>
              </a:rPr>
              <a:t> </a:t>
            </a:r>
          </a:p>
        </p:txBody>
      </p:sp>
      <p:sp>
        <p:nvSpPr>
          <p:cNvPr id="3" name="Title 1">
            <a:extLst>
              <a:ext uri="{FF2B5EF4-FFF2-40B4-BE49-F238E27FC236}">
                <a16:creationId xmlns:a16="http://schemas.microsoft.com/office/drawing/2014/main" id="{3E2D44B7-0A1A-44A1-BE90-3480F9EB524A}"/>
              </a:ext>
            </a:extLst>
          </p:cNvPr>
          <p:cNvSpPr txBox="1">
            <a:spLocks/>
          </p:cNvSpPr>
          <p:nvPr/>
        </p:nvSpPr>
        <p:spPr>
          <a:xfrm>
            <a:off x="233708" y="1712892"/>
            <a:ext cx="5317086" cy="3799266"/>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latin typeface="Berlin Sans FB" panose="020E0602020502020306" pitchFamily="34" charset="0"/>
              </a:rPr>
              <a:t>3.	Enter your computer's BIOS. When the BIOS screen appears or you are prompted to do so, press Del, F1, F2, F10, or F9 (depending on your computer’s motherboard) to enter the system BIOS.</a:t>
            </a:r>
          </a:p>
        </p:txBody>
      </p:sp>
      <p:grpSp>
        <p:nvGrpSpPr>
          <p:cNvPr id="6" name="Group 5"/>
          <p:cNvGrpSpPr/>
          <p:nvPr/>
        </p:nvGrpSpPr>
        <p:grpSpPr>
          <a:xfrm>
            <a:off x="5885644" y="1712891"/>
            <a:ext cx="4572000" cy="4114800"/>
            <a:chOff x="0" y="0"/>
            <a:chExt cx="4572000" cy="2667635"/>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4572000" cy="2667635"/>
            </a:xfrm>
            <a:prstGeom prst="rect">
              <a:avLst/>
            </a:prstGeom>
            <a:noFill/>
          </p:spPr>
        </p:pic>
        <p:sp>
          <p:nvSpPr>
            <p:cNvPr id="8" name="Rectangle 7"/>
            <p:cNvSpPr/>
            <p:nvPr/>
          </p:nvSpPr>
          <p:spPr>
            <a:xfrm>
              <a:off x="27295" y="2402006"/>
              <a:ext cx="1828800" cy="24565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spTree>
    <p:extLst>
      <p:ext uri="{BB962C8B-B14F-4D97-AF65-F5344CB8AC3E}">
        <p14:creationId xmlns:p14="http://schemas.microsoft.com/office/powerpoint/2010/main" val="372054087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D44B7-0A1A-44A1-BE90-3480F9EB524A}"/>
              </a:ext>
            </a:extLst>
          </p:cNvPr>
          <p:cNvSpPr>
            <a:spLocks noGrp="1"/>
          </p:cNvSpPr>
          <p:nvPr>
            <p:ph type="title"/>
          </p:nvPr>
        </p:nvSpPr>
        <p:spPr>
          <a:xfrm>
            <a:off x="671589" y="347401"/>
            <a:ext cx="10515600" cy="824577"/>
          </a:xfrm>
        </p:spPr>
        <p:txBody>
          <a:bodyPr>
            <a:noAutofit/>
          </a:bodyPr>
          <a:lstStyle/>
          <a:p>
            <a:pPr algn="ctr"/>
            <a:r>
              <a:rPr lang="en-US" sz="4000" b="1" dirty="0"/>
              <a:t>Installation of Windows 8</a:t>
            </a:r>
            <a:r>
              <a:rPr lang="en-US" sz="4000" dirty="0">
                <a:latin typeface="Berlin Sans FB" panose="020E0602020502020306" pitchFamily="34" charset="0"/>
              </a:rPr>
              <a:t> </a:t>
            </a:r>
          </a:p>
        </p:txBody>
      </p:sp>
      <p:sp>
        <p:nvSpPr>
          <p:cNvPr id="3" name="Title 1">
            <a:extLst>
              <a:ext uri="{FF2B5EF4-FFF2-40B4-BE49-F238E27FC236}">
                <a16:creationId xmlns:a16="http://schemas.microsoft.com/office/drawing/2014/main" id="{3E2D44B7-0A1A-44A1-BE90-3480F9EB524A}"/>
              </a:ext>
            </a:extLst>
          </p:cNvPr>
          <p:cNvSpPr txBox="1">
            <a:spLocks/>
          </p:cNvSpPr>
          <p:nvPr/>
        </p:nvSpPr>
        <p:spPr>
          <a:xfrm>
            <a:off x="233708" y="1712892"/>
            <a:ext cx="5317086" cy="379926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latin typeface="Berlin Sans FB" panose="020E0602020502020306" pitchFamily="34" charset="0"/>
              </a:rPr>
              <a:t>4. Choose Advanced BIOS Features/Startup/Boot Tab. To change the booting sequence of your computer.</a:t>
            </a:r>
          </a:p>
        </p:txBody>
      </p:sp>
      <p:pic>
        <p:nvPicPr>
          <p:cNvPr id="6" name="Picture 5"/>
          <p:cNvPicPr/>
          <p:nvPr/>
        </p:nvPicPr>
        <p:blipFill>
          <a:blip r:embed="rId2">
            <a:extLst>
              <a:ext uri="{28A0092B-C50C-407E-A947-70E740481C1C}">
                <a14:useLocalDpi xmlns:a14="http://schemas.microsoft.com/office/drawing/2010/main" val="0"/>
              </a:ext>
            </a:extLst>
          </a:blip>
          <a:srcRect/>
          <a:stretch>
            <a:fillRect/>
          </a:stretch>
        </p:blipFill>
        <p:spPr bwMode="auto">
          <a:xfrm>
            <a:off x="6031476" y="1712891"/>
            <a:ext cx="4572000" cy="3657600"/>
          </a:xfrm>
          <a:prstGeom prst="rect">
            <a:avLst/>
          </a:prstGeom>
          <a:noFill/>
        </p:spPr>
      </p:pic>
    </p:spTree>
    <p:extLst>
      <p:ext uri="{BB962C8B-B14F-4D97-AF65-F5344CB8AC3E}">
        <p14:creationId xmlns:p14="http://schemas.microsoft.com/office/powerpoint/2010/main" val="68940301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D44B7-0A1A-44A1-BE90-3480F9EB524A}"/>
              </a:ext>
            </a:extLst>
          </p:cNvPr>
          <p:cNvSpPr>
            <a:spLocks noGrp="1"/>
          </p:cNvSpPr>
          <p:nvPr>
            <p:ph type="title"/>
          </p:nvPr>
        </p:nvSpPr>
        <p:spPr>
          <a:xfrm>
            <a:off x="542800" y="302656"/>
            <a:ext cx="10515600" cy="863214"/>
          </a:xfrm>
        </p:spPr>
        <p:txBody>
          <a:bodyPr>
            <a:noAutofit/>
          </a:bodyPr>
          <a:lstStyle/>
          <a:p>
            <a:pPr algn="ctr"/>
            <a:r>
              <a:rPr lang="en-US" sz="4000" b="1" dirty="0"/>
              <a:t>Installation of Windows 8</a:t>
            </a:r>
            <a:r>
              <a:rPr lang="en-US" sz="4000" dirty="0">
                <a:latin typeface="Berlin Sans FB" panose="020E0602020502020306" pitchFamily="34" charset="0"/>
              </a:rPr>
              <a:t>  </a:t>
            </a:r>
          </a:p>
        </p:txBody>
      </p:sp>
      <p:sp>
        <p:nvSpPr>
          <p:cNvPr id="3" name="Title 1">
            <a:extLst>
              <a:ext uri="{FF2B5EF4-FFF2-40B4-BE49-F238E27FC236}">
                <a16:creationId xmlns:a16="http://schemas.microsoft.com/office/drawing/2014/main" id="{3E2D44B7-0A1A-44A1-BE90-3480F9EB524A}"/>
              </a:ext>
            </a:extLst>
          </p:cNvPr>
          <p:cNvSpPr txBox="1">
            <a:spLocks/>
          </p:cNvSpPr>
          <p:nvPr/>
        </p:nvSpPr>
        <p:spPr>
          <a:xfrm>
            <a:off x="233708" y="1712892"/>
            <a:ext cx="5317086" cy="379926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latin typeface="Berlin Sans FB" panose="020E0602020502020306" pitchFamily="34" charset="0"/>
              </a:rPr>
              <a:t>5. Select the Flash drive as the first boot device of your computer.</a:t>
            </a:r>
          </a:p>
        </p:txBody>
      </p:sp>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6179712" y="1783725"/>
            <a:ext cx="4572000" cy="3657600"/>
          </a:xfrm>
          <a:prstGeom prst="rect">
            <a:avLst/>
          </a:prstGeom>
          <a:noFill/>
        </p:spPr>
      </p:pic>
      <p:sp>
        <p:nvSpPr>
          <p:cNvPr id="4" name="Rectangle 3"/>
          <p:cNvSpPr/>
          <p:nvPr/>
        </p:nvSpPr>
        <p:spPr>
          <a:xfrm>
            <a:off x="6478073" y="2240924"/>
            <a:ext cx="978795" cy="373487"/>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6478073" y="2768961"/>
            <a:ext cx="1120462" cy="206059"/>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2163025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2825</TotalTime>
  <Words>639</Words>
  <Application>Microsoft Office PowerPoint</Application>
  <PresentationFormat>Widescreen</PresentationFormat>
  <Paragraphs>70</Paragraphs>
  <Slides>30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Arial</vt:lpstr>
      <vt:lpstr>Berlin Sans FB</vt:lpstr>
      <vt:lpstr>Berlin Sans FB Demi</vt:lpstr>
      <vt:lpstr>Calibri</vt:lpstr>
      <vt:lpstr>Calibri Light</vt:lpstr>
      <vt:lpstr>Office Theme</vt:lpstr>
      <vt:lpstr> Computer System Servicing</vt:lpstr>
      <vt:lpstr>Windows 8</vt:lpstr>
      <vt:lpstr>System Requirements</vt:lpstr>
      <vt:lpstr>Features of Windows 8</vt:lpstr>
      <vt:lpstr>Installation of Windows 8</vt:lpstr>
      <vt:lpstr>Installation of Windows 8</vt:lpstr>
      <vt:lpstr>Installation of Windows 8 </vt:lpstr>
      <vt:lpstr>Installation of Windows 8 </vt:lpstr>
      <vt:lpstr>Installation of Windows 8  </vt:lpstr>
      <vt:lpstr>Installation of Windows 8 </vt:lpstr>
      <vt:lpstr>Installation of Windows 8 </vt:lpstr>
      <vt:lpstr>Installation of Windows 8 </vt:lpstr>
      <vt:lpstr>Installation of Windows 8 </vt:lpstr>
      <vt:lpstr>Installation of Windows 8 </vt:lpstr>
      <vt:lpstr>Installation of Windows 8 </vt:lpstr>
      <vt:lpstr>Installation of Windows 8 </vt:lpstr>
      <vt:lpstr>Installation of Windows 7 </vt:lpstr>
      <vt:lpstr>Installation of Windows 8 </vt:lpstr>
      <vt:lpstr>Installation of Windows 8 </vt:lpstr>
      <vt:lpstr>Installation of Windows 8 </vt:lpstr>
      <vt:lpstr>Installation of Windows 8 </vt:lpstr>
      <vt:lpstr>Installation of Windows 8 </vt:lpstr>
      <vt:lpstr>Installation of Windows 8 </vt:lpstr>
      <vt:lpstr>Installation of Windows 8 </vt:lpstr>
      <vt:lpstr>Installation of Windows 8 </vt:lpstr>
      <vt:lpstr>Installation of Windows 8 </vt:lpstr>
      <vt:lpstr>Installation of Windows 8 </vt:lpstr>
      <vt:lpstr>Installation of Windows 8 </vt:lpstr>
      <vt:lpstr>Installation of Windows 8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Google classroom &amp; Gmeet plugins and apps</dc:title>
  <dc:creator>Sharmaine Esquilla</dc:creator>
  <cp:lastModifiedBy>Elger David</cp:lastModifiedBy>
  <cp:revision>238</cp:revision>
  <dcterms:created xsi:type="dcterms:W3CDTF">2020-08-26T02:25:51Z</dcterms:created>
  <dcterms:modified xsi:type="dcterms:W3CDTF">2022-11-02T09:21:06Z</dcterms:modified>
</cp:coreProperties>
</file>