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432" r:id="rId3"/>
    <p:sldId id="500" r:id="rId4"/>
    <p:sldId id="462" r:id="rId5"/>
    <p:sldId id="501" r:id="rId6"/>
    <p:sldId id="35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114" d="100"/>
          <a:sy n="114" d="100"/>
        </p:scale>
        <p:origin x="3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AD30-7291-40D4-93CF-E9696D881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1A09F0-7DE2-461C-A3FF-4E88A47F10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D125F6-2734-4CC6-8BE3-E94407B69410}"/>
              </a:ext>
            </a:extLst>
          </p:cNvPr>
          <p:cNvSpPr>
            <a:spLocks noGrp="1"/>
          </p:cNvSpPr>
          <p:nvPr>
            <p:ph type="dt" sz="half" idx="10"/>
          </p:nvPr>
        </p:nvSpPr>
        <p:spPr/>
        <p:txBody>
          <a:bodyPr/>
          <a:lstStyle/>
          <a:p>
            <a:fld id="{D6D0F569-AC90-44EB-9EF4-4E5C2F5D823C}" type="datetime1">
              <a:rPr lang="en-US" smtClean="0"/>
              <a:t>11/2/2022</a:t>
            </a:fld>
            <a:endParaRPr lang="en-US" dirty="0"/>
          </a:p>
        </p:txBody>
      </p:sp>
      <p:sp>
        <p:nvSpPr>
          <p:cNvPr id="5" name="Footer Placeholder 4">
            <a:extLst>
              <a:ext uri="{FF2B5EF4-FFF2-40B4-BE49-F238E27FC236}">
                <a16:creationId xmlns:a16="http://schemas.microsoft.com/office/drawing/2014/main" id="{6BF6F3D7-2082-4DD9-8936-1F611B2ED8B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8CD32FDA-6046-4C41-AEFD-3D841D4F0CD6}"/>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269269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2CFE-7617-42D7-BC28-7F2F70C56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175B19-58ED-45B6-A4D9-A3C94B9D0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8A077-3ABD-4C96-A804-7DC8A06C2E18}"/>
              </a:ext>
            </a:extLst>
          </p:cNvPr>
          <p:cNvSpPr>
            <a:spLocks noGrp="1"/>
          </p:cNvSpPr>
          <p:nvPr>
            <p:ph type="dt" sz="half" idx="10"/>
          </p:nvPr>
        </p:nvSpPr>
        <p:spPr/>
        <p:txBody>
          <a:bodyPr/>
          <a:lstStyle/>
          <a:p>
            <a:fld id="{46BA7D41-E8B7-4A0B-B861-3EC4AE88917D}" type="datetime1">
              <a:rPr lang="en-US" smtClean="0"/>
              <a:t>11/2/2022</a:t>
            </a:fld>
            <a:endParaRPr lang="en-US" dirty="0"/>
          </a:p>
        </p:txBody>
      </p:sp>
      <p:sp>
        <p:nvSpPr>
          <p:cNvPr id="5" name="Footer Placeholder 4">
            <a:extLst>
              <a:ext uri="{FF2B5EF4-FFF2-40B4-BE49-F238E27FC236}">
                <a16:creationId xmlns:a16="http://schemas.microsoft.com/office/drawing/2014/main" id="{F6F089D1-7063-4A9C-B938-C4C6AA527858}"/>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EC34F3F-224D-4F3D-A239-0CCB2556B0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593500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0E0BE-B254-42F6-BB6F-CA58341182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0A418-8324-4EB6-993B-E1F5C5CBF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8FC2C-02A8-4BD9-97C8-77262933436A}"/>
              </a:ext>
            </a:extLst>
          </p:cNvPr>
          <p:cNvSpPr>
            <a:spLocks noGrp="1"/>
          </p:cNvSpPr>
          <p:nvPr>
            <p:ph type="dt" sz="half" idx="10"/>
          </p:nvPr>
        </p:nvSpPr>
        <p:spPr/>
        <p:txBody>
          <a:bodyPr/>
          <a:lstStyle/>
          <a:p>
            <a:fld id="{A7C34823-0B19-4B4E-A643-7A3B0A3D24D6}" type="datetime1">
              <a:rPr lang="en-US" smtClean="0"/>
              <a:t>11/2/2022</a:t>
            </a:fld>
            <a:endParaRPr lang="en-US" dirty="0"/>
          </a:p>
        </p:txBody>
      </p:sp>
      <p:sp>
        <p:nvSpPr>
          <p:cNvPr id="5" name="Footer Placeholder 4">
            <a:extLst>
              <a:ext uri="{FF2B5EF4-FFF2-40B4-BE49-F238E27FC236}">
                <a16:creationId xmlns:a16="http://schemas.microsoft.com/office/drawing/2014/main" id="{FCF54AAE-969B-4935-A235-427D5C7AA87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53EAFA5-79BA-4C40-8E56-F5AC490B56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4581100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E19-4CAF-4246-9E0C-513967454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F3B3A-8E7A-4CD6-BC56-041E2BE92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5397B-578D-4A38-95D3-4A04D64F1E2A}"/>
              </a:ext>
            </a:extLst>
          </p:cNvPr>
          <p:cNvSpPr>
            <a:spLocks noGrp="1"/>
          </p:cNvSpPr>
          <p:nvPr>
            <p:ph type="dt" sz="half" idx="10"/>
          </p:nvPr>
        </p:nvSpPr>
        <p:spPr/>
        <p:txBody>
          <a:bodyPr/>
          <a:lstStyle/>
          <a:p>
            <a:fld id="{8C2D79EF-17C8-45D8-9866-DAF5723FC604}" type="datetime1">
              <a:rPr lang="en-US" smtClean="0"/>
              <a:t>11/2/2022</a:t>
            </a:fld>
            <a:endParaRPr lang="en-US" dirty="0"/>
          </a:p>
        </p:txBody>
      </p:sp>
      <p:sp>
        <p:nvSpPr>
          <p:cNvPr id="5" name="Footer Placeholder 4">
            <a:extLst>
              <a:ext uri="{FF2B5EF4-FFF2-40B4-BE49-F238E27FC236}">
                <a16:creationId xmlns:a16="http://schemas.microsoft.com/office/drawing/2014/main" id="{A6C5A1A8-EEE1-48F0-9C98-D761FAE876A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40FC8B3-5640-4351-9B12-005871876C17}"/>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860185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41FC-A553-4C6A-A7B7-5AD82786E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95E57A-D302-488B-AB24-1A3209B39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D92B7-CB74-4861-A3B1-2F124CF5AD4C}"/>
              </a:ext>
            </a:extLst>
          </p:cNvPr>
          <p:cNvSpPr>
            <a:spLocks noGrp="1"/>
          </p:cNvSpPr>
          <p:nvPr>
            <p:ph type="dt" sz="half" idx="10"/>
          </p:nvPr>
        </p:nvSpPr>
        <p:spPr/>
        <p:txBody>
          <a:bodyPr/>
          <a:lstStyle/>
          <a:p>
            <a:fld id="{DFFC2ADC-3680-4013-A757-E4663495DB98}" type="datetime1">
              <a:rPr lang="en-US" smtClean="0"/>
              <a:t>11/2/2022</a:t>
            </a:fld>
            <a:endParaRPr lang="en-US" dirty="0"/>
          </a:p>
        </p:txBody>
      </p:sp>
      <p:sp>
        <p:nvSpPr>
          <p:cNvPr id="5" name="Footer Placeholder 4">
            <a:extLst>
              <a:ext uri="{FF2B5EF4-FFF2-40B4-BE49-F238E27FC236}">
                <a16:creationId xmlns:a16="http://schemas.microsoft.com/office/drawing/2014/main" id="{D78B23D1-EA7A-4B3A-9716-1043F766847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C9F1B39-7DD7-4B8F-8D24-3D99AA4A7AF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7331439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4278-5AD9-4F9A-8960-065B02604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DB413-B318-41EF-BDEA-0BCDBD5350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14871F-C681-4C90-B12C-38E5BC6CB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96358F-0337-4784-8DC2-8353919BC23B}"/>
              </a:ext>
            </a:extLst>
          </p:cNvPr>
          <p:cNvSpPr>
            <a:spLocks noGrp="1"/>
          </p:cNvSpPr>
          <p:nvPr>
            <p:ph type="dt" sz="half" idx="10"/>
          </p:nvPr>
        </p:nvSpPr>
        <p:spPr/>
        <p:txBody>
          <a:bodyPr/>
          <a:lstStyle/>
          <a:p>
            <a:fld id="{4751BA94-5DCA-4F19-960F-0FB2BD5EE85A}" type="datetime1">
              <a:rPr lang="en-US" smtClean="0"/>
              <a:t>11/2/2022</a:t>
            </a:fld>
            <a:endParaRPr lang="en-US" dirty="0"/>
          </a:p>
        </p:txBody>
      </p:sp>
      <p:sp>
        <p:nvSpPr>
          <p:cNvPr id="6" name="Footer Placeholder 5">
            <a:extLst>
              <a:ext uri="{FF2B5EF4-FFF2-40B4-BE49-F238E27FC236}">
                <a16:creationId xmlns:a16="http://schemas.microsoft.com/office/drawing/2014/main" id="{443EDCA4-F5CA-4662-A3B6-197AB4168697}"/>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646F11C5-103D-46CA-BE8C-B95BD8B0EC6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021809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293B-83E4-43D5-A508-6924DB1253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F18701-2899-47E9-8039-1F2866D5C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CC9B6F-C07D-409F-BDE5-FCCDD190B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C601A-EF85-4DAB-A123-279F08198B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5A6DE-03A3-46FE-8995-BC4D08EB3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A6FD9C-5EED-45A8-91A8-35624055566D}"/>
              </a:ext>
            </a:extLst>
          </p:cNvPr>
          <p:cNvSpPr>
            <a:spLocks noGrp="1"/>
          </p:cNvSpPr>
          <p:nvPr>
            <p:ph type="dt" sz="half" idx="10"/>
          </p:nvPr>
        </p:nvSpPr>
        <p:spPr/>
        <p:txBody>
          <a:bodyPr/>
          <a:lstStyle/>
          <a:p>
            <a:fld id="{01BED947-38D9-44AC-8B89-E79758333B77}" type="datetime1">
              <a:rPr lang="en-US" smtClean="0"/>
              <a:t>11/2/2022</a:t>
            </a:fld>
            <a:endParaRPr lang="en-US" dirty="0"/>
          </a:p>
        </p:txBody>
      </p:sp>
      <p:sp>
        <p:nvSpPr>
          <p:cNvPr id="8" name="Footer Placeholder 7">
            <a:extLst>
              <a:ext uri="{FF2B5EF4-FFF2-40B4-BE49-F238E27FC236}">
                <a16:creationId xmlns:a16="http://schemas.microsoft.com/office/drawing/2014/main" id="{43B71BCD-1265-46D6-AFA7-A924D6286EE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2D535CD7-02B3-4791-B65C-CFB2A88D8D7C}"/>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689966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ECFA-C86B-47F0-9A9D-A4F39C7F51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BDAD1A-4711-4210-99E5-A97820289B19}"/>
              </a:ext>
            </a:extLst>
          </p:cNvPr>
          <p:cNvSpPr>
            <a:spLocks noGrp="1"/>
          </p:cNvSpPr>
          <p:nvPr>
            <p:ph type="dt" sz="half" idx="10"/>
          </p:nvPr>
        </p:nvSpPr>
        <p:spPr/>
        <p:txBody>
          <a:bodyPr/>
          <a:lstStyle/>
          <a:p>
            <a:fld id="{3781E23F-BD3C-4F23-B116-2B758120C8AC}" type="datetime1">
              <a:rPr lang="en-US" smtClean="0"/>
              <a:t>11/2/2022</a:t>
            </a:fld>
            <a:endParaRPr lang="en-US" dirty="0"/>
          </a:p>
        </p:txBody>
      </p:sp>
      <p:sp>
        <p:nvSpPr>
          <p:cNvPr id="4" name="Footer Placeholder 3">
            <a:extLst>
              <a:ext uri="{FF2B5EF4-FFF2-40B4-BE49-F238E27FC236}">
                <a16:creationId xmlns:a16="http://schemas.microsoft.com/office/drawing/2014/main" id="{6EAC1313-A6A0-44A7-9A59-A9682F62DFD0}"/>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AC776B53-665C-43B5-B610-9EC6CB7AE34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433369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5224F-90DD-48EA-B0C7-9B608D4693C9}"/>
              </a:ext>
            </a:extLst>
          </p:cNvPr>
          <p:cNvSpPr>
            <a:spLocks noGrp="1"/>
          </p:cNvSpPr>
          <p:nvPr>
            <p:ph type="dt" sz="half" idx="10"/>
          </p:nvPr>
        </p:nvSpPr>
        <p:spPr/>
        <p:txBody>
          <a:bodyPr/>
          <a:lstStyle/>
          <a:p>
            <a:fld id="{473CFAA9-6D59-4D98-869E-ACBDB83B2CA4}" type="datetime1">
              <a:rPr lang="en-US" smtClean="0"/>
              <a:t>11/2/2022</a:t>
            </a:fld>
            <a:endParaRPr lang="en-US"/>
          </a:p>
        </p:txBody>
      </p:sp>
      <p:sp>
        <p:nvSpPr>
          <p:cNvPr id="3" name="Footer Placeholder 2">
            <a:extLst>
              <a:ext uri="{FF2B5EF4-FFF2-40B4-BE49-F238E27FC236}">
                <a16:creationId xmlns:a16="http://schemas.microsoft.com/office/drawing/2014/main" id="{0F127CB4-A5EF-4584-BF84-DC5B7BC6AC6F}"/>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CFAB21F8-FB0E-4E9F-9D42-DD54A4EB2F44}"/>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635576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3DD0-6DC8-4637-87D8-3EEF93D0E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588513-D23E-4B5C-B18D-AE3940DB1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04001-1ACE-456C-8C0F-BA09C928D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B623A-3902-4AD6-8763-D807560B7BDB}"/>
              </a:ext>
            </a:extLst>
          </p:cNvPr>
          <p:cNvSpPr>
            <a:spLocks noGrp="1"/>
          </p:cNvSpPr>
          <p:nvPr>
            <p:ph type="dt" sz="half" idx="10"/>
          </p:nvPr>
        </p:nvSpPr>
        <p:spPr/>
        <p:txBody>
          <a:bodyPr/>
          <a:lstStyle/>
          <a:p>
            <a:fld id="{DC410804-27E3-430A-BB42-B831260DE39A}" type="datetime1">
              <a:rPr lang="en-US" smtClean="0"/>
              <a:t>11/2/2022</a:t>
            </a:fld>
            <a:endParaRPr lang="en-US" dirty="0"/>
          </a:p>
        </p:txBody>
      </p:sp>
      <p:sp>
        <p:nvSpPr>
          <p:cNvPr id="6" name="Footer Placeholder 5">
            <a:extLst>
              <a:ext uri="{FF2B5EF4-FFF2-40B4-BE49-F238E27FC236}">
                <a16:creationId xmlns:a16="http://schemas.microsoft.com/office/drawing/2014/main" id="{851FB22E-A2AF-4893-985E-A582295C2D1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4762451D-4087-4BDE-B82D-37C4B8D9D79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50411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81F9-9128-4AB2-87D4-F71EC9E63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F6EFBD-B01D-49A8-A1D2-3D83866C4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485D1-F7FD-4BEB-8F2D-3CDE2C916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27118-72BE-4FF5-AA5F-9DF8D5A4EBBE}"/>
              </a:ext>
            </a:extLst>
          </p:cNvPr>
          <p:cNvSpPr>
            <a:spLocks noGrp="1"/>
          </p:cNvSpPr>
          <p:nvPr>
            <p:ph type="dt" sz="half" idx="10"/>
          </p:nvPr>
        </p:nvSpPr>
        <p:spPr/>
        <p:txBody>
          <a:bodyPr/>
          <a:lstStyle/>
          <a:p>
            <a:fld id="{60E22DE3-3D1A-4D53-B9A6-6C7463B8C992}" type="datetime1">
              <a:rPr lang="en-US" smtClean="0"/>
              <a:t>11/2/2022</a:t>
            </a:fld>
            <a:endParaRPr lang="en-US" dirty="0"/>
          </a:p>
        </p:txBody>
      </p:sp>
      <p:sp>
        <p:nvSpPr>
          <p:cNvPr id="6" name="Footer Placeholder 5">
            <a:extLst>
              <a:ext uri="{FF2B5EF4-FFF2-40B4-BE49-F238E27FC236}">
                <a16:creationId xmlns:a16="http://schemas.microsoft.com/office/drawing/2014/main" id="{3EAF725F-00E0-432D-8CF7-C010F9452A1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57F103C-9C5B-4370-BEAF-68220ACCFE6E}"/>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58117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BA8B1-CE04-4D58-8681-12F5DF0E4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68CEB2-BA13-4AC8-9968-F776CBF08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870E4-A7B1-4E18-A39F-03E6E3872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11/2/2022</a:t>
            </a:fld>
            <a:endParaRPr lang="en-US" b="1" dirty="0"/>
          </a:p>
        </p:txBody>
      </p:sp>
      <p:sp>
        <p:nvSpPr>
          <p:cNvPr id="5" name="Footer Placeholder 4">
            <a:extLst>
              <a:ext uri="{FF2B5EF4-FFF2-40B4-BE49-F238E27FC236}">
                <a16:creationId xmlns:a16="http://schemas.microsoft.com/office/drawing/2014/main" id="{89BC8510-9769-482F-AC18-1A5AD7AAF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id="{1583DC0B-E09D-484B-BFA5-0BD53A249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64102633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2B5-B2D6-449E-BDF2-FA749F820E83}"/>
              </a:ext>
            </a:extLst>
          </p:cNvPr>
          <p:cNvSpPr>
            <a:spLocks noGrp="1"/>
          </p:cNvSpPr>
          <p:nvPr>
            <p:ph type="ctrTitle"/>
          </p:nvPr>
        </p:nvSpPr>
        <p:spPr>
          <a:xfrm>
            <a:off x="1197734" y="1648496"/>
            <a:ext cx="9916733" cy="1146220"/>
          </a:xfrm>
        </p:spPr>
        <p:txBody>
          <a:bodyPr anchor="ctr">
            <a:noAutofit/>
          </a:bodyPr>
          <a:lstStyle/>
          <a:p>
            <a:br>
              <a:rPr lang="en-US" sz="4400" dirty="0">
                <a:latin typeface="Berlin Sans FB Demi" panose="020E0802020502020306" pitchFamily="34" charset="0"/>
              </a:rPr>
            </a:br>
            <a:r>
              <a:rPr lang="en-US" u="sng" dirty="0">
                <a:latin typeface="Berlin Sans FB Demi" panose="020E0802020502020306" pitchFamily="34" charset="0"/>
              </a:rPr>
              <a:t>Computer System Servicing</a:t>
            </a:r>
          </a:p>
        </p:txBody>
      </p:sp>
    </p:spTree>
    <p:extLst>
      <p:ext uri="{BB962C8B-B14F-4D97-AF65-F5344CB8AC3E}">
        <p14:creationId xmlns:p14="http://schemas.microsoft.com/office/powerpoint/2010/main" val="2604915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1674583"/>
          </a:xfrm>
        </p:spPr>
        <p:txBody>
          <a:bodyPr>
            <a:normAutofit/>
          </a:bodyPr>
          <a:lstStyle/>
          <a:p>
            <a:pPr algn="ctr"/>
            <a:r>
              <a:rPr lang="en-US" sz="5400" dirty="0">
                <a:latin typeface="Berlin Sans FB" panose="020E0602020502020306" pitchFamily="34" charset="0"/>
              </a:rPr>
              <a:t>DUAL OS</a:t>
            </a: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148761"/>
            <a:ext cx="10515600"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4000" dirty="0">
              <a:latin typeface="Berlin Sans FB" panose="020E0602020502020306" pitchFamily="34" charset="0"/>
            </a:endParaRPr>
          </a:p>
          <a:p>
            <a:pPr algn="just"/>
            <a:r>
              <a:rPr lang="en-US" sz="4000" dirty="0">
                <a:latin typeface="Berlin Sans FB" panose="020E0602020502020306" pitchFamily="34" charset="0"/>
              </a:rPr>
              <a:t>A dual boot is when you run two operating systems on one computer at the same time. This can be any combination of operating systems, for example, Windows and Mac, Windows and Linux or Windows 7 and Windows 10.</a:t>
            </a:r>
          </a:p>
        </p:txBody>
      </p:sp>
    </p:spTree>
    <p:extLst>
      <p:ext uri="{BB962C8B-B14F-4D97-AF65-F5344CB8AC3E}">
        <p14:creationId xmlns:p14="http://schemas.microsoft.com/office/powerpoint/2010/main" val="2099285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1674583"/>
          </a:xfrm>
        </p:spPr>
        <p:txBody>
          <a:bodyPr>
            <a:normAutofit/>
          </a:bodyPr>
          <a:lstStyle/>
          <a:p>
            <a:pPr algn="ctr"/>
            <a:r>
              <a:rPr lang="en-US" sz="5400" dirty="0">
                <a:latin typeface="Berlin Sans FB" panose="020E0602020502020306" pitchFamily="34" charset="0"/>
              </a:rPr>
              <a:t>DUAL OS</a:t>
            </a:r>
          </a:p>
        </p:txBody>
      </p:sp>
      <p:pic>
        <p:nvPicPr>
          <p:cNvPr id="5" name="Picture 4">
            <a:extLst>
              <a:ext uri="{FF2B5EF4-FFF2-40B4-BE49-F238E27FC236}">
                <a16:creationId xmlns:a16="http://schemas.microsoft.com/office/drawing/2014/main" id="{38DAE2FC-7433-4F0D-B61E-CBAD9DFF7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519" y="2148761"/>
            <a:ext cx="5439534" cy="3115110"/>
          </a:xfrm>
          <a:prstGeom prst="rect">
            <a:avLst/>
          </a:prstGeom>
        </p:spPr>
      </p:pic>
    </p:spTree>
    <p:extLst>
      <p:ext uri="{BB962C8B-B14F-4D97-AF65-F5344CB8AC3E}">
        <p14:creationId xmlns:p14="http://schemas.microsoft.com/office/powerpoint/2010/main" val="2282549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813709"/>
          </a:xfrm>
        </p:spPr>
        <p:txBody>
          <a:bodyPr>
            <a:normAutofit fontScale="90000"/>
          </a:bodyPr>
          <a:lstStyle/>
          <a:p>
            <a:pPr algn="ctr"/>
            <a:r>
              <a:rPr lang="en-US" sz="5400" b="1" dirty="0"/>
              <a:t>DUAL OS</a:t>
            </a:r>
            <a:endParaRPr lang="en-US" sz="5400" dirty="0"/>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21453" y="1506828"/>
            <a:ext cx="5226341"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AutoNum type="arabicPeriod"/>
            </a:pPr>
            <a:r>
              <a:rPr lang="en-US" sz="4000" dirty="0">
                <a:latin typeface="Berlin Sans FB" panose="020E0602020502020306" pitchFamily="34" charset="0"/>
              </a:rPr>
              <a:t>Install First the Windows 7 and Create two PARTITION </a:t>
            </a:r>
          </a:p>
          <a:p>
            <a:r>
              <a:rPr lang="en-US" sz="4000" dirty="0">
                <a:latin typeface="Berlin Sans FB" panose="020E0602020502020306" pitchFamily="34" charset="0"/>
              </a:rPr>
              <a:t>( DRIVE C: &amp; DRIVE D: )</a:t>
            </a:r>
          </a:p>
        </p:txBody>
      </p:sp>
      <p:pic>
        <p:nvPicPr>
          <p:cNvPr id="6" name="Picture 5">
            <a:extLst>
              <a:ext uri="{FF2B5EF4-FFF2-40B4-BE49-F238E27FC236}">
                <a16:creationId xmlns:a16="http://schemas.microsoft.com/office/drawing/2014/main" id="{88E010B7-3D84-49FB-8814-2B2C0C14D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61361"/>
            <a:ext cx="4776058" cy="2685396"/>
          </a:xfrm>
          <a:prstGeom prst="rect">
            <a:avLst/>
          </a:prstGeom>
        </p:spPr>
      </p:pic>
    </p:spTree>
    <p:extLst>
      <p:ext uri="{BB962C8B-B14F-4D97-AF65-F5344CB8AC3E}">
        <p14:creationId xmlns:p14="http://schemas.microsoft.com/office/powerpoint/2010/main" val="30192450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813709"/>
          </a:xfrm>
        </p:spPr>
        <p:txBody>
          <a:bodyPr>
            <a:normAutofit fontScale="90000"/>
          </a:bodyPr>
          <a:lstStyle/>
          <a:p>
            <a:pPr algn="ctr"/>
            <a:r>
              <a:rPr lang="en-US" sz="5400" b="1" dirty="0"/>
              <a:t>DUAL OS</a:t>
            </a:r>
            <a:endParaRPr lang="en-US" sz="5400" dirty="0"/>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21453" y="1837188"/>
            <a:ext cx="5374547" cy="36641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2. After the installing Windows 7 in located in Drive C:, install Windows 10 in DRIVE D: )</a:t>
            </a:r>
          </a:p>
        </p:txBody>
      </p:sp>
      <p:pic>
        <p:nvPicPr>
          <p:cNvPr id="5" name="Picture 4">
            <a:extLst>
              <a:ext uri="{FF2B5EF4-FFF2-40B4-BE49-F238E27FC236}">
                <a16:creationId xmlns:a16="http://schemas.microsoft.com/office/drawing/2014/main" id="{4C799484-7715-4E90-BF3F-B409B7542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76844"/>
            <a:ext cx="4777180" cy="3184787"/>
          </a:xfrm>
          <a:prstGeom prst="rect">
            <a:avLst/>
          </a:prstGeom>
        </p:spPr>
      </p:pic>
    </p:spTree>
    <p:extLst>
      <p:ext uri="{BB962C8B-B14F-4D97-AF65-F5344CB8AC3E}">
        <p14:creationId xmlns:p14="http://schemas.microsoft.com/office/powerpoint/2010/main" val="1426506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0080" y="2505670"/>
            <a:ext cx="437183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 !!!</a:t>
            </a:r>
          </a:p>
        </p:txBody>
      </p:sp>
    </p:spTree>
    <p:extLst>
      <p:ext uri="{BB962C8B-B14F-4D97-AF65-F5344CB8AC3E}">
        <p14:creationId xmlns:p14="http://schemas.microsoft.com/office/powerpoint/2010/main" val="2745473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2839</TotalTime>
  <Words>98</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Berlin Sans FB</vt:lpstr>
      <vt:lpstr>Berlin Sans FB Demi</vt:lpstr>
      <vt:lpstr>Calibri</vt:lpstr>
      <vt:lpstr>Calibri Light</vt:lpstr>
      <vt:lpstr>Office Theme</vt:lpstr>
      <vt:lpstr> Computer System Servicing</vt:lpstr>
      <vt:lpstr>DUAL OS</vt:lpstr>
      <vt:lpstr>DUAL OS</vt:lpstr>
      <vt:lpstr>DUAL OS</vt:lpstr>
      <vt:lpstr>DUAL 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classroom &amp; Gmeet plugins and apps</dc:title>
  <dc:creator>Sharmaine Esquilla</dc:creator>
  <cp:lastModifiedBy>Elger David</cp:lastModifiedBy>
  <cp:revision>239</cp:revision>
  <dcterms:created xsi:type="dcterms:W3CDTF">2020-08-26T02:25:51Z</dcterms:created>
  <dcterms:modified xsi:type="dcterms:W3CDTF">2022-11-02T09:23:01Z</dcterms:modified>
</cp:coreProperties>
</file>