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432" r:id="rId3"/>
    <p:sldId id="480" r:id="rId4"/>
    <p:sldId id="462" r:id="rId5"/>
    <p:sldId id="483" r:id="rId6"/>
    <p:sldId id="452" r:id="rId7"/>
    <p:sldId id="455" r:id="rId8"/>
    <p:sldId id="454" r:id="rId9"/>
    <p:sldId id="453" r:id="rId10"/>
    <p:sldId id="456" r:id="rId11"/>
    <p:sldId id="475" r:id="rId12"/>
    <p:sldId id="457" r:id="rId13"/>
    <p:sldId id="484" r:id="rId14"/>
    <p:sldId id="485" r:id="rId15"/>
    <p:sldId id="486" r:id="rId16"/>
    <p:sldId id="487" r:id="rId17"/>
    <p:sldId id="488" r:id="rId18"/>
    <p:sldId id="489" r:id="rId19"/>
    <p:sldId id="490" r:id="rId20"/>
    <p:sldId id="491" r:id="rId21"/>
    <p:sldId id="492" r:id="rId22"/>
    <p:sldId id="493" r:id="rId23"/>
    <p:sldId id="494" r:id="rId24"/>
    <p:sldId id="35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114" d="100"/>
          <a:sy n="114" d="100"/>
        </p:scale>
        <p:origin x="3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AD30-7291-40D4-93CF-E9696D8818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1A09F0-7DE2-461C-A3FF-4E88A47F10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D125F6-2734-4CC6-8BE3-E94407B69410}"/>
              </a:ext>
            </a:extLst>
          </p:cNvPr>
          <p:cNvSpPr>
            <a:spLocks noGrp="1"/>
          </p:cNvSpPr>
          <p:nvPr>
            <p:ph type="dt" sz="half" idx="10"/>
          </p:nvPr>
        </p:nvSpPr>
        <p:spPr/>
        <p:txBody>
          <a:bodyPr/>
          <a:lstStyle/>
          <a:p>
            <a:fld id="{D6D0F569-AC90-44EB-9EF4-4E5C2F5D823C}" type="datetime1">
              <a:rPr lang="en-US" smtClean="0"/>
              <a:t>11/2/2022</a:t>
            </a:fld>
            <a:endParaRPr lang="en-US" dirty="0"/>
          </a:p>
        </p:txBody>
      </p:sp>
      <p:sp>
        <p:nvSpPr>
          <p:cNvPr id="5" name="Footer Placeholder 4">
            <a:extLst>
              <a:ext uri="{FF2B5EF4-FFF2-40B4-BE49-F238E27FC236}">
                <a16:creationId xmlns:a16="http://schemas.microsoft.com/office/drawing/2014/main" id="{6BF6F3D7-2082-4DD9-8936-1F611B2ED8B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8CD32FDA-6046-4C41-AEFD-3D841D4F0CD6}"/>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2692693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2CFE-7617-42D7-BC28-7F2F70C564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175B19-58ED-45B6-A4D9-A3C94B9D02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8A077-3ABD-4C96-A804-7DC8A06C2E18}"/>
              </a:ext>
            </a:extLst>
          </p:cNvPr>
          <p:cNvSpPr>
            <a:spLocks noGrp="1"/>
          </p:cNvSpPr>
          <p:nvPr>
            <p:ph type="dt" sz="half" idx="10"/>
          </p:nvPr>
        </p:nvSpPr>
        <p:spPr/>
        <p:txBody>
          <a:bodyPr/>
          <a:lstStyle/>
          <a:p>
            <a:fld id="{46BA7D41-E8B7-4A0B-B861-3EC4AE88917D}" type="datetime1">
              <a:rPr lang="en-US" smtClean="0"/>
              <a:t>11/2/2022</a:t>
            </a:fld>
            <a:endParaRPr lang="en-US" dirty="0"/>
          </a:p>
        </p:txBody>
      </p:sp>
      <p:sp>
        <p:nvSpPr>
          <p:cNvPr id="5" name="Footer Placeholder 4">
            <a:extLst>
              <a:ext uri="{FF2B5EF4-FFF2-40B4-BE49-F238E27FC236}">
                <a16:creationId xmlns:a16="http://schemas.microsoft.com/office/drawing/2014/main" id="{F6F089D1-7063-4A9C-B938-C4C6AA527858}"/>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EC34F3F-224D-4F3D-A239-0CCB2556B095}"/>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5935009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60E0BE-B254-42F6-BB6F-CA58341182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20A418-8324-4EB6-993B-E1F5C5CBF5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8FC2C-02A8-4BD9-97C8-77262933436A}"/>
              </a:ext>
            </a:extLst>
          </p:cNvPr>
          <p:cNvSpPr>
            <a:spLocks noGrp="1"/>
          </p:cNvSpPr>
          <p:nvPr>
            <p:ph type="dt" sz="half" idx="10"/>
          </p:nvPr>
        </p:nvSpPr>
        <p:spPr/>
        <p:txBody>
          <a:bodyPr/>
          <a:lstStyle/>
          <a:p>
            <a:fld id="{A7C34823-0B19-4B4E-A643-7A3B0A3D24D6}" type="datetime1">
              <a:rPr lang="en-US" smtClean="0"/>
              <a:t>11/2/2022</a:t>
            </a:fld>
            <a:endParaRPr lang="en-US" dirty="0"/>
          </a:p>
        </p:txBody>
      </p:sp>
      <p:sp>
        <p:nvSpPr>
          <p:cNvPr id="5" name="Footer Placeholder 4">
            <a:extLst>
              <a:ext uri="{FF2B5EF4-FFF2-40B4-BE49-F238E27FC236}">
                <a16:creationId xmlns:a16="http://schemas.microsoft.com/office/drawing/2014/main" id="{FCF54AAE-969B-4935-A235-427D5C7AA87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53EAFA5-79BA-4C40-8E56-F5AC490B5695}"/>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4581100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0E19-4CAF-4246-9E0C-5139674542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1F3B3A-8E7A-4CD6-BC56-041E2BE922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5397B-578D-4A38-95D3-4A04D64F1E2A}"/>
              </a:ext>
            </a:extLst>
          </p:cNvPr>
          <p:cNvSpPr>
            <a:spLocks noGrp="1"/>
          </p:cNvSpPr>
          <p:nvPr>
            <p:ph type="dt" sz="half" idx="10"/>
          </p:nvPr>
        </p:nvSpPr>
        <p:spPr/>
        <p:txBody>
          <a:bodyPr/>
          <a:lstStyle/>
          <a:p>
            <a:fld id="{8C2D79EF-17C8-45D8-9866-DAF5723FC604}" type="datetime1">
              <a:rPr lang="en-US" smtClean="0"/>
              <a:t>11/2/2022</a:t>
            </a:fld>
            <a:endParaRPr lang="en-US" dirty="0"/>
          </a:p>
        </p:txBody>
      </p:sp>
      <p:sp>
        <p:nvSpPr>
          <p:cNvPr id="5" name="Footer Placeholder 4">
            <a:extLst>
              <a:ext uri="{FF2B5EF4-FFF2-40B4-BE49-F238E27FC236}">
                <a16:creationId xmlns:a16="http://schemas.microsoft.com/office/drawing/2014/main" id="{A6C5A1A8-EEE1-48F0-9C98-D761FAE876A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D40FC8B3-5640-4351-9B12-005871876C17}"/>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8601858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D41FC-A553-4C6A-A7B7-5AD82786E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95E57A-D302-488B-AB24-1A3209B397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4D92B7-CB74-4861-A3B1-2F124CF5AD4C}"/>
              </a:ext>
            </a:extLst>
          </p:cNvPr>
          <p:cNvSpPr>
            <a:spLocks noGrp="1"/>
          </p:cNvSpPr>
          <p:nvPr>
            <p:ph type="dt" sz="half" idx="10"/>
          </p:nvPr>
        </p:nvSpPr>
        <p:spPr/>
        <p:txBody>
          <a:bodyPr/>
          <a:lstStyle/>
          <a:p>
            <a:fld id="{DFFC2ADC-3680-4013-A757-E4663495DB98}" type="datetime1">
              <a:rPr lang="en-US" smtClean="0"/>
              <a:t>11/2/2022</a:t>
            </a:fld>
            <a:endParaRPr lang="en-US" dirty="0"/>
          </a:p>
        </p:txBody>
      </p:sp>
      <p:sp>
        <p:nvSpPr>
          <p:cNvPr id="5" name="Footer Placeholder 4">
            <a:extLst>
              <a:ext uri="{FF2B5EF4-FFF2-40B4-BE49-F238E27FC236}">
                <a16:creationId xmlns:a16="http://schemas.microsoft.com/office/drawing/2014/main" id="{D78B23D1-EA7A-4B3A-9716-1043F766847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C9F1B39-7DD7-4B8F-8D24-3D99AA4A7AFD}"/>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7331439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74278-5AD9-4F9A-8960-065B02604F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3DB413-B318-41EF-BDEA-0BCDBD5350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14871F-C681-4C90-B12C-38E5BC6CB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96358F-0337-4784-8DC2-8353919BC23B}"/>
              </a:ext>
            </a:extLst>
          </p:cNvPr>
          <p:cNvSpPr>
            <a:spLocks noGrp="1"/>
          </p:cNvSpPr>
          <p:nvPr>
            <p:ph type="dt" sz="half" idx="10"/>
          </p:nvPr>
        </p:nvSpPr>
        <p:spPr/>
        <p:txBody>
          <a:bodyPr/>
          <a:lstStyle/>
          <a:p>
            <a:fld id="{4751BA94-5DCA-4F19-960F-0FB2BD5EE85A}" type="datetime1">
              <a:rPr lang="en-US" smtClean="0"/>
              <a:t>11/2/2022</a:t>
            </a:fld>
            <a:endParaRPr lang="en-US" dirty="0"/>
          </a:p>
        </p:txBody>
      </p:sp>
      <p:sp>
        <p:nvSpPr>
          <p:cNvPr id="6" name="Footer Placeholder 5">
            <a:extLst>
              <a:ext uri="{FF2B5EF4-FFF2-40B4-BE49-F238E27FC236}">
                <a16:creationId xmlns:a16="http://schemas.microsoft.com/office/drawing/2014/main" id="{443EDCA4-F5CA-4662-A3B6-197AB4168697}"/>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646F11C5-103D-46CA-BE8C-B95BD8B0EC6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0021809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293B-83E4-43D5-A508-6924DB1253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F18701-2899-47E9-8039-1F2866D5CD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CC9B6F-C07D-409F-BDE5-FCCDD190B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DC601A-EF85-4DAB-A123-279F08198B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5A6DE-03A3-46FE-8995-BC4D08EB3B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A6FD9C-5EED-45A8-91A8-35624055566D}"/>
              </a:ext>
            </a:extLst>
          </p:cNvPr>
          <p:cNvSpPr>
            <a:spLocks noGrp="1"/>
          </p:cNvSpPr>
          <p:nvPr>
            <p:ph type="dt" sz="half" idx="10"/>
          </p:nvPr>
        </p:nvSpPr>
        <p:spPr/>
        <p:txBody>
          <a:bodyPr/>
          <a:lstStyle/>
          <a:p>
            <a:fld id="{01BED947-38D9-44AC-8B89-E79758333B77}" type="datetime1">
              <a:rPr lang="en-US" smtClean="0"/>
              <a:t>11/2/2022</a:t>
            </a:fld>
            <a:endParaRPr lang="en-US" dirty="0"/>
          </a:p>
        </p:txBody>
      </p:sp>
      <p:sp>
        <p:nvSpPr>
          <p:cNvPr id="8" name="Footer Placeholder 7">
            <a:extLst>
              <a:ext uri="{FF2B5EF4-FFF2-40B4-BE49-F238E27FC236}">
                <a16:creationId xmlns:a16="http://schemas.microsoft.com/office/drawing/2014/main" id="{43B71BCD-1265-46D6-AFA7-A924D6286EE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2D535CD7-02B3-4791-B65C-CFB2A88D8D7C}"/>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6899660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ECFA-C86B-47F0-9A9D-A4F39C7F51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BDAD1A-4711-4210-99E5-A97820289B19}"/>
              </a:ext>
            </a:extLst>
          </p:cNvPr>
          <p:cNvSpPr>
            <a:spLocks noGrp="1"/>
          </p:cNvSpPr>
          <p:nvPr>
            <p:ph type="dt" sz="half" idx="10"/>
          </p:nvPr>
        </p:nvSpPr>
        <p:spPr/>
        <p:txBody>
          <a:bodyPr/>
          <a:lstStyle/>
          <a:p>
            <a:fld id="{3781E23F-BD3C-4F23-B116-2B758120C8AC}" type="datetime1">
              <a:rPr lang="en-US" smtClean="0"/>
              <a:t>11/2/2022</a:t>
            </a:fld>
            <a:endParaRPr lang="en-US" dirty="0"/>
          </a:p>
        </p:txBody>
      </p:sp>
      <p:sp>
        <p:nvSpPr>
          <p:cNvPr id="4" name="Footer Placeholder 3">
            <a:extLst>
              <a:ext uri="{FF2B5EF4-FFF2-40B4-BE49-F238E27FC236}">
                <a16:creationId xmlns:a16="http://schemas.microsoft.com/office/drawing/2014/main" id="{6EAC1313-A6A0-44A7-9A59-A9682F62DFD0}"/>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AC776B53-665C-43B5-B610-9EC6CB7AE34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4333695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F5224F-90DD-48EA-B0C7-9B608D4693C9}"/>
              </a:ext>
            </a:extLst>
          </p:cNvPr>
          <p:cNvSpPr>
            <a:spLocks noGrp="1"/>
          </p:cNvSpPr>
          <p:nvPr>
            <p:ph type="dt" sz="half" idx="10"/>
          </p:nvPr>
        </p:nvSpPr>
        <p:spPr/>
        <p:txBody>
          <a:bodyPr/>
          <a:lstStyle/>
          <a:p>
            <a:fld id="{473CFAA9-6D59-4D98-869E-ACBDB83B2CA4}" type="datetime1">
              <a:rPr lang="en-US" smtClean="0"/>
              <a:t>11/2/2022</a:t>
            </a:fld>
            <a:endParaRPr lang="en-US"/>
          </a:p>
        </p:txBody>
      </p:sp>
      <p:sp>
        <p:nvSpPr>
          <p:cNvPr id="3" name="Footer Placeholder 2">
            <a:extLst>
              <a:ext uri="{FF2B5EF4-FFF2-40B4-BE49-F238E27FC236}">
                <a16:creationId xmlns:a16="http://schemas.microsoft.com/office/drawing/2014/main" id="{0F127CB4-A5EF-4584-BF84-DC5B7BC6AC6F}"/>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CFAB21F8-FB0E-4E9F-9D42-DD54A4EB2F44}"/>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635576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13DD0-6DC8-4637-87D8-3EEF93D0E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588513-D23E-4B5C-B18D-AE3940DB1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B04001-1ACE-456C-8C0F-BA09C928D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B623A-3902-4AD6-8763-D807560B7BDB}"/>
              </a:ext>
            </a:extLst>
          </p:cNvPr>
          <p:cNvSpPr>
            <a:spLocks noGrp="1"/>
          </p:cNvSpPr>
          <p:nvPr>
            <p:ph type="dt" sz="half" idx="10"/>
          </p:nvPr>
        </p:nvSpPr>
        <p:spPr/>
        <p:txBody>
          <a:bodyPr/>
          <a:lstStyle/>
          <a:p>
            <a:fld id="{DC410804-27E3-430A-BB42-B831260DE39A}" type="datetime1">
              <a:rPr lang="en-US" smtClean="0"/>
              <a:t>11/2/2022</a:t>
            </a:fld>
            <a:endParaRPr lang="en-US" dirty="0"/>
          </a:p>
        </p:txBody>
      </p:sp>
      <p:sp>
        <p:nvSpPr>
          <p:cNvPr id="6" name="Footer Placeholder 5">
            <a:extLst>
              <a:ext uri="{FF2B5EF4-FFF2-40B4-BE49-F238E27FC236}">
                <a16:creationId xmlns:a16="http://schemas.microsoft.com/office/drawing/2014/main" id="{851FB22E-A2AF-4893-985E-A582295C2D1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4762451D-4087-4BDE-B82D-37C4B8D9D79D}"/>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850411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A81F9-9128-4AB2-87D4-F71EC9E633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F6EFBD-B01D-49A8-A1D2-3D83866C4F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2485D1-F7FD-4BEB-8F2D-3CDE2C916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B27118-72BE-4FF5-AA5F-9DF8D5A4EBBE}"/>
              </a:ext>
            </a:extLst>
          </p:cNvPr>
          <p:cNvSpPr>
            <a:spLocks noGrp="1"/>
          </p:cNvSpPr>
          <p:nvPr>
            <p:ph type="dt" sz="half" idx="10"/>
          </p:nvPr>
        </p:nvSpPr>
        <p:spPr/>
        <p:txBody>
          <a:bodyPr/>
          <a:lstStyle/>
          <a:p>
            <a:fld id="{60E22DE3-3D1A-4D53-B9A6-6C7463B8C992}" type="datetime1">
              <a:rPr lang="en-US" smtClean="0"/>
              <a:t>11/2/2022</a:t>
            </a:fld>
            <a:endParaRPr lang="en-US" dirty="0"/>
          </a:p>
        </p:txBody>
      </p:sp>
      <p:sp>
        <p:nvSpPr>
          <p:cNvPr id="6" name="Footer Placeholder 5">
            <a:extLst>
              <a:ext uri="{FF2B5EF4-FFF2-40B4-BE49-F238E27FC236}">
                <a16:creationId xmlns:a16="http://schemas.microsoft.com/office/drawing/2014/main" id="{3EAF725F-00E0-432D-8CF7-C010F9452A1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57F103C-9C5B-4370-BEAF-68220ACCFE6E}"/>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3581171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BA8B1-CE04-4D58-8681-12F5DF0E42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68CEB2-BA13-4AC8-9968-F776CBF081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870E4-A7B1-4E18-A39F-03E6E3872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D8B30-1B71-45A1-8314-D59C86F581E1}" type="datetime1">
              <a:rPr lang="en-US" smtClean="0"/>
              <a:pPr/>
              <a:t>11/2/2022</a:t>
            </a:fld>
            <a:endParaRPr lang="en-US" b="1" dirty="0"/>
          </a:p>
        </p:txBody>
      </p:sp>
      <p:sp>
        <p:nvSpPr>
          <p:cNvPr id="5" name="Footer Placeholder 4">
            <a:extLst>
              <a:ext uri="{FF2B5EF4-FFF2-40B4-BE49-F238E27FC236}">
                <a16:creationId xmlns:a16="http://schemas.microsoft.com/office/drawing/2014/main" id="{89BC8510-9769-482F-AC18-1A5AD7AAFB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b="1" dirty="0"/>
          </a:p>
        </p:txBody>
      </p:sp>
      <p:sp>
        <p:nvSpPr>
          <p:cNvPr id="6" name="Slide Number Placeholder 5">
            <a:extLst>
              <a:ext uri="{FF2B5EF4-FFF2-40B4-BE49-F238E27FC236}">
                <a16:creationId xmlns:a16="http://schemas.microsoft.com/office/drawing/2014/main" id="{1583DC0B-E09D-484B-BFA5-0BD53A249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64102633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buildeasypc.com/pics/windows_8/windows_8_step1.jp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82B5-B2D6-449E-BDF2-FA749F820E83}"/>
              </a:ext>
            </a:extLst>
          </p:cNvPr>
          <p:cNvSpPr>
            <a:spLocks noGrp="1"/>
          </p:cNvSpPr>
          <p:nvPr>
            <p:ph type="ctrTitle"/>
          </p:nvPr>
        </p:nvSpPr>
        <p:spPr>
          <a:xfrm>
            <a:off x="1197734" y="1648496"/>
            <a:ext cx="9916733" cy="1146220"/>
          </a:xfrm>
        </p:spPr>
        <p:txBody>
          <a:bodyPr anchor="ctr">
            <a:noAutofit/>
          </a:bodyPr>
          <a:lstStyle/>
          <a:p>
            <a:br>
              <a:rPr lang="en-US" sz="4400" dirty="0">
                <a:latin typeface="Berlin Sans FB Demi" panose="020E0802020502020306" pitchFamily="34" charset="0"/>
              </a:rPr>
            </a:br>
            <a:r>
              <a:rPr lang="en-US" u="sng" dirty="0">
                <a:latin typeface="Berlin Sans FB Demi" panose="020E0802020502020306" pitchFamily="34" charset="0"/>
              </a:rPr>
              <a:t>Computer System Servicing</a:t>
            </a:r>
          </a:p>
        </p:txBody>
      </p:sp>
    </p:spTree>
    <p:extLst>
      <p:ext uri="{BB962C8B-B14F-4D97-AF65-F5344CB8AC3E}">
        <p14:creationId xmlns:p14="http://schemas.microsoft.com/office/powerpoint/2010/main" val="26049158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478405" y="347400"/>
            <a:ext cx="10515600" cy="773062"/>
          </a:xfrm>
        </p:spPr>
        <p:txBody>
          <a:bodyPr>
            <a:noAutofit/>
          </a:bodyPr>
          <a:lstStyle/>
          <a:p>
            <a:pPr algn="ctr"/>
            <a:r>
              <a:rPr lang="en-US" sz="4000" dirty="0">
                <a:latin typeface="Berlin Sans FB" panose="020E0602020502020306" pitchFamily="34" charset="0"/>
              </a:rPr>
              <a:t>Windows Server 2008 R2</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7. Press any key to boot from USB will appear (Press Spacebar)</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550794" y="1783725"/>
            <a:ext cx="5029200" cy="3657600"/>
          </a:xfrm>
          <a:prstGeom prst="rect">
            <a:avLst/>
          </a:prstGeom>
        </p:spPr>
      </p:pic>
    </p:spTree>
    <p:extLst>
      <p:ext uri="{BB962C8B-B14F-4D97-AF65-F5344CB8AC3E}">
        <p14:creationId xmlns:p14="http://schemas.microsoft.com/office/powerpoint/2010/main" val="26508395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824577"/>
          </a:xfrm>
        </p:spPr>
        <p:txBody>
          <a:bodyPr>
            <a:noAutofit/>
          </a:bodyPr>
          <a:lstStyle/>
          <a:p>
            <a:pPr algn="ctr"/>
            <a:r>
              <a:rPr lang="en-US" sz="4000" dirty="0">
                <a:latin typeface="Berlin Sans FB" panose="020E0602020502020306" pitchFamily="34" charset="0"/>
              </a:rPr>
              <a:t>Windows Server 2008 R2</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8. Windows is Loading Files will appear</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031792" y="1712890"/>
            <a:ext cx="5029200" cy="4572000"/>
          </a:xfrm>
          <a:prstGeom prst="rect">
            <a:avLst/>
          </a:prstGeom>
          <a:noFill/>
        </p:spPr>
      </p:pic>
    </p:spTree>
    <p:extLst>
      <p:ext uri="{BB962C8B-B14F-4D97-AF65-F5344CB8AC3E}">
        <p14:creationId xmlns:p14="http://schemas.microsoft.com/office/powerpoint/2010/main" val="26442842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Windows Server 2008 R2</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9. Installation Process will appear</a:t>
            </a:r>
          </a:p>
        </p:txBody>
      </p:sp>
      <p:pic>
        <p:nvPicPr>
          <p:cNvPr id="6" name="Picture 5" descr="Windows 7 pic1 - Click to enlarge">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6031792" y="1555125"/>
            <a:ext cx="5029200" cy="4114800"/>
          </a:xfrm>
          <a:prstGeom prst="rect">
            <a:avLst/>
          </a:prstGeom>
          <a:noFill/>
          <a:ln>
            <a:noFill/>
          </a:ln>
        </p:spPr>
      </p:pic>
    </p:spTree>
    <p:extLst>
      <p:ext uri="{BB962C8B-B14F-4D97-AF65-F5344CB8AC3E}">
        <p14:creationId xmlns:p14="http://schemas.microsoft.com/office/powerpoint/2010/main" val="23564394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Windows Server 2008 R2</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10. Language Option (English)</a:t>
            </a:r>
          </a:p>
        </p:txBody>
      </p:sp>
      <p:pic>
        <p:nvPicPr>
          <p:cNvPr id="6" name="Picture 5">
            <a:extLst>
              <a:ext uri="{FF2B5EF4-FFF2-40B4-BE49-F238E27FC236}">
                <a16:creationId xmlns:a16="http://schemas.microsoft.com/office/drawing/2014/main" id="{950014DD-BF67-4006-A20E-ED43D40CF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341" y="1502443"/>
            <a:ext cx="5715798" cy="4220164"/>
          </a:xfrm>
          <a:prstGeom prst="rect">
            <a:avLst/>
          </a:prstGeom>
        </p:spPr>
      </p:pic>
    </p:spTree>
    <p:extLst>
      <p:ext uri="{BB962C8B-B14F-4D97-AF65-F5344CB8AC3E}">
        <p14:creationId xmlns:p14="http://schemas.microsoft.com/office/powerpoint/2010/main" val="27138580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Windows Server 2008 R2</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11. Installation Process will appear (Select INSTALL NOW)</a:t>
            </a:r>
          </a:p>
        </p:txBody>
      </p:sp>
      <p:pic>
        <p:nvPicPr>
          <p:cNvPr id="6" name="Picture 5">
            <a:extLst>
              <a:ext uri="{FF2B5EF4-FFF2-40B4-BE49-F238E27FC236}">
                <a16:creationId xmlns:a16="http://schemas.microsoft.com/office/drawing/2014/main" id="{831BEA66-77FE-4A4D-98DD-00EE7BB90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3192" y="1473864"/>
            <a:ext cx="5744377" cy="4277322"/>
          </a:xfrm>
          <a:prstGeom prst="rect">
            <a:avLst/>
          </a:prstGeom>
        </p:spPr>
      </p:pic>
    </p:spTree>
    <p:extLst>
      <p:ext uri="{BB962C8B-B14F-4D97-AF65-F5344CB8AC3E}">
        <p14:creationId xmlns:p14="http://schemas.microsoft.com/office/powerpoint/2010/main" val="24228124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Windows Server 2008 R2</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327278" y="2740659"/>
            <a:ext cx="5343680" cy="197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12. Select Windows Server 2008 R2 Standard (Full Installation) </a:t>
            </a:r>
          </a:p>
        </p:txBody>
      </p:sp>
      <p:pic>
        <p:nvPicPr>
          <p:cNvPr id="5" name="Picture 4">
            <a:extLst>
              <a:ext uri="{FF2B5EF4-FFF2-40B4-BE49-F238E27FC236}">
                <a16:creationId xmlns:a16="http://schemas.microsoft.com/office/drawing/2014/main" id="{1FD4BCD2-61C6-4FF0-9F96-7FF425908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8867" y="1718044"/>
            <a:ext cx="5715798" cy="4334480"/>
          </a:xfrm>
          <a:prstGeom prst="rect">
            <a:avLst/>
          </a:prstGeom>
        </p:spPr>
      </p:pic>
    </p:spTree>
    <p:extLst>
      <p:ext uri="{BB962C8B-B14F-4D97-AF65-F5344CB8AC3E}">
        <p14:creationId xmlns:p14="http://schemas.microsoft.com/office/powerpoint/2010/main" val="36662287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Windows Server 2008 R2</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13. Licensing Agreement ((Accept/Agree)</a:t>
            </a:r>
          </a:p>
        </p:txBody>
      </p:sp>
      <p:pic>
        <p:nvPicPr>
          <p:cNvPr id="5" name="Picture 4" descr="C:\Users\elger\Desktop\WIN 8 PICTURE\4.jpg"/>
          <p:cNvPicPr/>
          <p:nvPr/>
        </p:nvPicPr>
        <p:blipFill>
          <a:blip r:embed="rId2">
            <a:extLst>
              <a:ext uri="{28A0092B-C50C-407E-A947-70E740481C1C}">
                <a14:useLocalDpi xmlns:a14="http://schemas.microsoft.com/office/drawing/2010/main" val="0"/>
              </a:ext>
            </a:extLst>
          </a:blip>
          <a:srcRect/>
          <a:stretch>
            <a:fillRect/>
          </a:stretch>
        </p:blipFill>
        <p:spPr bwMode="auto">
          <a:xfrm>
            <a:off x="5550794" y="1651716"/>
            <a:ext cx="5029200" cy="4114800"/>
          </a:xfrm>
          <a:prstGeom prst="rect">
            <a:avLst/>
          </a:prstGeom>
          <a:noFill/>
          <a:ln>
            <a:noFill/>
          </a:ln>
        </p:spPr>
      </p:pic>
    </p:spTree>
    <p:extLst>
      <p:ext uri="{BB962C8B-B14F-4D97-AF65-F5344CB8AC3E}">
        <p14:creationId xmlns:p14="http://schemas.microsoft.com/office/powerpoint/2010/main" val="2399984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Windows Server 2008 R2</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14. Partitioning (Select Customize Advanced Option).</a:t>
            </a:r>
          </a:p>
        </p:txBody>
      </p:sp>
      <p:grpSp>
        <p:nvGrpSpPr>
          <p:cNvPr id="6" name="Group 5"/>
          <p:cNvGrpSpPr/>
          <p:nvPr/>
        </p:nvGrpSpPr>
        <p:grpSpPr>
          <a:xfrm>
            <a:off x="5550794" y="1651716"/>
            <a:ext cx="5029200" cy="4114800"/>
            <a:chOff x="0" y="0"/>
            <a:chExt cx="4880610" cy="3520440"/>
          </a:xfrm>
        </p:grpSpPr>
        <p:pic>
          <p:nvPicPr>
            <p:cNvPr id="7" name="Picture 6" descr="C:\Users\elger\Desktop\WIN 8 PICTURE\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880610" cy="3520440"/>
            </a:xfrm>
            <a:prstGeom prst="rect">
              <a:avLst/>
            </a:prstGeom>
            <a:noFill/>
            <a:ln>
              <a:noFill/>
            </a:ln>
          </p:spPr>
        </p:pic>
        <p:sp>
          <p:nvSpPr>
            <p:cNvPr id="8" name="Rectangle 7"/>
            <p:cNvSpPr/>
            <p:nvPr/>
          </p:nvSpPr>
          <p:spPr>
            <a:xfrm>
              <a:off x="464024" y="1514902"/>
              <a:ext cx="2074460" cy="2866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8461625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Windows Server 2008 R2</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15. Partitioning (Delete and Create Partition). Select the Partition you want to install the Operating System, Then Click NEXT.</a:t>
            </a:r>
          </a:p>
        </p:txBody>
      </p:sp>
      <p:pic>
        <p:nvPicPr>
          <p:cNvPr id="5" name="Picture 4" descr="C:\Users\elger\Desktop\WIN 8 PICTURE\23.png"/>
          <p:cNvPicPr/>
          <p:nvPr/>
        </p:nvPicPr>
        <p:blipFill>
          <a:blip r:embed="rId2">
            <a:extLst>
              <a:ext uri="{28A0092B-C50C-407E-A947-70E740481C1C}">
                <a14:useLocalDpi xmlns:a14="http://schemas.microsoft.com/office/drawing/2010/main" val="0"/>
              </a:ext>
            </a:extLst>
          </a:blip>
          <a:srcRect/>
          <a:stretch>
            <a:fillRect/>
          </a:stretch>
        </p:blipFill>
        <p:spPr bwMode="auto">
          <a:xfrm>
            <a:off x="5550794" y="1651716"/>
            <a:ext cx="5029200" cy="4114800"/>
          </a:xfrm>
          <a:prstGeom prst="rect">
            <a:avLst/>
          </a:prstGeom>
          <a:noFill/>
          <a:ln>
            <a:noFill/>
          </a:ln>
        </p:spPr>
      </p:pic>
    </p:spTree>
    <p:extLst>
      <p:ext uri="{BB962C8B-B14F-4D97-AF65-F5344CB8AC3E}">
        <p14:creationId xmlns:p14="http://schemas.microsoft.com/office/powerpoint/2010/main" val="20485013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Windows Server 2008 R2</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16. Windows starts to copy files to your hard drive and begins the installation. This process might take a few minutes depending on your computer specification.</a:t>
            </a:r>
          </a:p>
        </p:txBody>
      </p:sp>
      <p:pic>
        <p:nvPicPr>
          <p:cNvPr id="6" name="Picture 5" descr="C:\Users\elger\Desktop\WIN 8 PICTURE\21.png"/>
          <p:cNvPicPr/>
          <p:nvPr/>
        </p:nvPicPr>
        <p:blipFill>
          <a:blip r:embed="rId2">
            <a:extLst>
              <a:ext uri="{28A0092B-C50C-407E-A947-70E740481C1C}">
                <a14:useLocalDpi xmlns:a14="http://schemas.microsoft.com/office/drawing/2010/main" val="0"/>
              </a:ext>
            </a:extLst>
          </a:blip>
          <a:srcRect/>
          <a:stretch>
            <a:fillRect/>
          </a:stretch>
        </p:blipFill>
        <p:spPr bwMode="auto">
          <a:xfrm>
            <a:off x="6031792" y="1651716"/>
            <a:ext cx="5029200" cy="4114800"/>
          </a:xfrm>
          <a:prstGeom prst="rect">
            <a:avLst/>
          </a:prstGeom>
          <a:noFill/>
          <a:ln>
            <a:noFill/>
          </a:ln>
        </p:spPr>
      </p:pic>
    </p:spTree>
    <p:extLst>
      <p:ext uri="{BB962C8B-B14F-4D97-AF65-F5344CB8AC3E}">
        <p14:creationId xmlns:p14="http://schemas.microsoft.com/office/powerpoint/2010/main" val="32871906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8"/>
            <a:ext cx="10515600" cy="884839"/>
          </a:xfrm>
        </p:spPr>
        <p:txBody>
          <a:bodyPr>
            <a:normAutofit/>
          </a:bodyPr>
          <a:lstStyle/>
          <a:p>
            <a:pPr algn="ctr"/>
            <a:r>
              <a:rPr lang="en-US" sz="5400" dirty="0">
                <a:latin typeface="Berlin Sans FB" panose="020E0602020502020306" pitchFamily="34" charset="0"/>
              </a:rPr>
              <a:t>Windows Server 2008 R2</a:t>
            </a:r>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1359018"/>
            <a:ext cx="10515600" cy="4784206"/>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US" sz="4000" dirty="0">
              <a:latin typeface="Berlin Sans FB" panose="020E0602020502020306" pitchFamily="34" charset="0"/>
            </a:endParaRPr>
          </a:p>
          <a:p>
            <a:pPr algn="just"/>
            <a:r>
              <a:rPr lang="en-US" sz="4000" dirty="0">
                <a:latin typeface="Berlin Sans FB" panose="020E0602020502020306" pitchFamily="34" charset="0"/>
              </a:rPr>
              <a:t>Windows Server 2008 R2 is the fifth version of the Windows Server operating system produced by Microsoft and released as part of the Windows NT family of operating systems. It was released to manufacturing on July 22, 2009, and became generally available on October 22, 2009, shortly after the completion of Windows 7. It is the successor to Windows Server 2008, which is derived from the Windows Vista codebase, released the previous year, and was succeeded by the Windows 8-based Windows Server 2012.</a:t>
            </a:r>
          </a:p>
          <a:p>
            <a:pPr algn="just"/>
            <a:endParaRPr lang="en-US" sz="4000" dirty="0">
              <a:latin typeface="Berlin Sans FB" panose="020E0602020502020306" pitchFamily="34" charset="0"/>
            </a:endParaRPr>
          </a:p>
          <a:p>
            <a:pPr algn="just"/>
            <a:r>
              <a:rPr lang="en-US" sz="4000" dirty="0">
                <a:latin typeface="Berlin Sans FB" panose="020E0602020502020306" pitchFamily="34" charset="0"/>
              </a:rPr>
              <a:t>Enhancements in Windows Server 2008 R2 include new functionality for Active Directory, new virtualization and management features, version 7.5 of the Internet Information Services web server and support for up to 256 logical processors. It is built on the same kernel used with the client-oriented Windows 7, and is the first server operating system released by Microsoft to exclusively support 64-bit processors, a move which would be followed by the consumer-oriented Windows 11 in 2021. Windows Server 2008 R2 is also the last version of Windows to support Itanium processors; its successor, Windows Server 2012, supports x64 processors only.</a:t>
            </a:r>
          </a:p>
        </p:txBody>
      </p:sp>
    </p:spTree>
    <p:extLst>
      <p:ext uri="{BB962C8B-B14F-4D97-AF65-F5344CB8AC3E}">
        <p14:creationId xmlns:p14="http://schemas.microsoft.com/office/powerpoint/2010/main" val="20992853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Windows Server 2008 R2</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17. The Computer will Restart Automatically (Change the Booting Priority in BIOS, First boot should be HDD.)</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031792" y="1651716"/>
            <a:ext cx="5029200" cy="4114800"/>
          </a:xfrm>
          <a:prstGeom prst="rect">
            <a:avLst/>
          </a:prstGeom>
          <a:noFill/>
          <a:ln>
            <a:noFill/>
          </a:ln>
        </p:spPr>
      </p:pic>
    </p:spTree>
    <p:extLst>
      <p:ext uri="{BB962C8B-B14F-4D97-AF65-F5344CB8AC3E}">
        <p14:creationId xmlns:p14="http://schemas.microsoft.com/office/powerpoint/2010/main" val="31102663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Windows Server 2008 R2</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18. You will go through various progress bar and information messages as shown on the following images. Windows might restart automatically second time.</a:t>
            </a:r>
          </a:p>
        </p:txBody>
      </p:sp>
      <p:pic>
        <p:nvPicPr>
          <p:cNvPr id="5" name="Picture 4">
            <a:extLst>
              <a:ext uri="{FF2B5EF4-FFF2-40B4-BE49-F238E27FC236}">
                <a16:creationId xmlns:a16="http://schemas.microsoft.com/office/drawing/2014/main" id="{FA6939FE-23C9-4887-9208-1904B1B82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756" y="1513297"/>
            <a:ext cx="5725324" cy="4391638"/>
          </a:xfrm>
          <a:prstGeom prst="rect">
            <a:avLst/>
          </a:prstGeom>
        </p:spPr>
      </p:pic>
    </p:spTree>
    <p:extLst>
      <p:ext uri="{BB962C8B-B14F-4D97-AF65-F5344CB8AC3E}">
        <p14:creationId xmlns:p14="http://schemas.microsoft.com/office/powerpoint/2010/main" val="38223037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Windows Server 2008 R2</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19. Changing Password</a:t>
            </a:r>
          </a:p>
        </p:txBody>
      </p:sp>
      <p:pic>
        <p:nvPicPr>
          <p:cNvPr id="6" name="Picture 5">
            <a:extLst>
              <a:ext uri="{FF2B5EF4-FFF2-40B4-BE49-F238E27FC236}">
                <a16:creationId xmlns:a16="http://schemas.microsoft.com/office/drawing/2014/main" id="{31A2FA86-E98F-455F-9E3E-D343A579F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199" y="1480828"/>
            <a:ext cx="5400000" cy="4456575"/>
          </a:xfrm>
          <a:prstGeom prst="rect">
            <a:avLst/>
          </a:prstGeom>
        </p:spPr>
      </p:pic>
    </p:spTree>
    <p:extLst>
      <p:ext uri="{BB962C8B-B14F-4D97-AF65-F5344CB8AC3E}">
        <p14:creationId xmlns:p14="http://schemas.microsoft.com/office/powerpoint/2010/main" val="28524815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Windows Server 2008 R2</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20. Windows Server 2008 R2  is Successfully Installed</a:t>
            </a:r>
          </a:p>
        </p:txBody>
      </p:sp>
      <p:pic>
        <p:nvPicPr>
          <p:cNvPr id="5" name="Picture 4">
            <a:extLst>
              <a:ext uri="{FF2B5EF4-FFF2-40B4-BE49-F238E27FC236}">
                <a16:creationId xmlns:a16="http://schemas.microsoft.com/office/drawing/2014/main" id="{BFB41D4D-7B30-4DF4-A140-8A2789D3B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794" y="2499920"/>
            <a:ext cx="5297156" cy="2410770"/>
          </a:xfrm>
          <a:prstGeom prst="rect">
            <a:avLst/>
          </a:prstGeom>
        </p:spPr>
      </p:pic>
    </p:spTree>
    <p:extLst>
      <p:ext uri="{BB962C8B-B14F-4D97-AF65-F5344CB8AC3E}">
        <p14:creationId xmlns:p14="http://schemas.microsoft.com/office/powerpoint/2010/main" val="6136829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0080" y="2505670"/>
            <a:ext cx="437183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 !!!</a:t>
            </a:r>
          </a:p>
        </p:txBody>
      </p:sp>
    </p:spTree>
    <p:extLst>
      <p:ext uri="{BB962C8B-B14F-4D97-AF65-F5344CB8AC3E}">
        <p14:creationId xmlns:p14="http://schemas.microsoft.com/office/powerpoint/2010/main" val="27454737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9"/>
            <a:ext cx="10515600" cy="942498"/>
          </a:xfrm>
        </p:spPr>
        <p:txBody>
          <a:bodyPr>
            <a:normAutofit/>
          </a:bodyPr>
          <a:lstStyle/>
          <a:p>
            <a:pPr algn="ctr"/>
            <a:r>
              <a:rPr lang="en-US" sz="3600" b="1" dirty="0"/>
              <a:t>System Requirements</a:t>
            </a:r>
            <a:endParaRPr lang="en-US" sz="3600" dirty="0">
              <a:latin typeface="Berlin Sans FB" panose="020E0602020502020306" pitchFamily="34" charset="0"/>
            </a:endParaRPr>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2884867"/>
            <a:ext cx="10515600" cy="3258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US" sz="4000" dirty="0">
              <a:latin typeface="Berlin Sans FB" panose="020E0602020502020306" pitchFamily="34" charset="0"/>
            </a:endParaRPr>
          </a:p>
        </p:txBody>
      </p:sp>
      <p:sp>
        <p:nvSpPr>
          <p:cNvPr id="3" name="Rectangle 2"/>
          <p:cNvSpPr/>
          <p:nvPr/>
        </p:nvSpPr>
        <p:spPr>
          <a:xfrm>
            <a:off x="703612" y="1712889"/>
            <a:ext cx="10999030" cy="3170099"/>
          </a:xfrm>
          <a:prstGeom prst="rect">
            <a:avLst/>
          </a:prstGeom>
        </p:spPr>
        <p:txBody>
          <a:bodyPr wrap="square">
            <a:spAutoFit/>
          </a:bodyPr>
          <a:lstStyle/>
          <a:p>
            <a:r>
              <a:rPr lang="en-US" sz="2000" dirty="0"/>
              <a:t>System requirements for Windows Server 2008 R2 are as follows:[36]</a:t>
            </a:r>
          </a:p>
          <a:p>
            <a:endParaRPr lang="en-US" sz="2000" dirty="0"/>
          </a:p>
          <a:p>
            <a:r>
              <a:rPr lang="en-US" sz="2000" b="1" dirty="0"/>
              <a:t>Processor:</a:t>
            </a:r>
            <a:r>
              <a:rPr lang="en-US" sz="2000" dirty="0"/>
              <a:t> 1.4 GHz x86-64 or Itanium 2 processor</a:t>
            </a:r>
          </a:p>
          <a:p>
            <a:r>
              <a:rPr lang="en-US" sz="2000" b="1" dirty="0"/>
              <a:t>Memory:</a:t>
            </a:r>
            <a:r>
              <a:rPr lang="en-US" sz="2000" dirty="0"/>
              <a:t> Minimum: 512 MB RAM (may limit performance and some features)</a:t>
            </a:r>
          </a:p>
          <a:p>
            <a:r>
              <a:rPr lang="en-US" sz="2000" dirty="0"/>
              <a:t>Recommended: 2 GB RAM</a:t>
            </a:r>
          </a:p>
          <a:p>
            <a:r>
              <a:rPr lang="en-US" sz="2000" b="1" dirty="0"/>
              <a:t>Maximum</a:t>
            </a:r>
            <a:r>
              <a:rPr lang="en-US" sz="2000" dirty="0"/>
              <a:t>: 8 GB RAM (Foundation), 32 GB RAM (Standard), or 2 TB RAM (Enterprise, Datacenter and Itanium)</a:t>
            </a:r>
          </a:p>
          <a:p>
            <a:r>
              <a:rPr lang="en-US" sz="2000" b="1" dirty="0"/>
              <a:t>Display:</a:t>
            </a:r>
            <a:r>
              <a:rPr lang="en-US" sz="2000" dirty="0"/>
              <a:t> Super VGA (800×600) or higher</a:t>
            </a:r>
          </a:p>
          <a:p>
            <a:r>
              <a:rPr lang="en-US" sz="2000" b="1" dirty="0"/>
              <a:t>Disk Space Requirements </a:t>
            </a:r>
            <a:r>
              <a:rPr lang="en-US" sz="2000" dirty="0"/>
              <a:t>:Minimum (editions higher than Foundation): 32 GB or more</a:t>
            </a:r>
          </a:p>
          <a:p>
            <a:r>
              <a:rPr lang="en-US" sz="2000" dirty="0"/>
              <a:t>Minimum (Foundation edition) 10 GB or more.</a:t>
            </a:r>
          </a:p>
        </p:txBody>
      </p:sp>
    </p:spTree>
    <p:extLst>
      <p:ext uri="{BB962C8B-B14F-4D97-AF65-F5344CB8AC3E}">
        <p14:creationId xmlns:p14="http://schemas.microsoft.com/office/powerpoint/2010/main" val="1149482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8"/>
            <a:ext cx="10515600" cy="813709"/>
          </a:xfrm>
        </p:spPr>
        <p:txBody>
          <a:bodyPr>
            <a:normAutofit fontScale="90000"/>
          </a:bodyPr>
          <a:lstStyle/>
          <a:p>
            <a:pPr algn="ctr"/>
            <a:r>
              <a:rPr lang="en-US" sz="5400" b="1" dirty="0"/>
              <a:t>Windows Server 2008 R2</a:t>
            </a:r>
            <a:endParaRPr lang="en-US" sz="5400" dirty="0"/>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1506828"/>
            <a:ext cx="4907856" cy="399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1. Turn On your Computer by Pressing the Power Button. </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055286" y="1903859"/>
            <a:ext cx="5029200" cy="3200400"/>
          </a:xfrm>
          <a:prstGeom prst="rect">
            <a:avLst/>
          </a:prstGeom>
          <a:noFill/>
          <a:ln>
            <a:noFill/>
          </a:ln>
        </p:spPr>
      </p:pic>
    </p:spTree>
    <p:extLst>
      <p:ext uri="{BB962C8B-B14F-4D97-AF65-F5344CB8AC3E}">
        <p14:creationId xmlns:p14="http://schemas.microsoft.com/office/powerpoint/2010/main" val="30192450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8"/>
            <a:ext cx="10515600" cy="813709"/>
          </a:xfrm>
        </p:spPr>
        <p:txBody>
          <a:bodyPr>
            <a:normAutofit fontScale="90000"/>
          </a:bodyPr>
          <a:lstStyle/>
          <a:p>
            <a:pPr algn="ctr"/>
            <a:r>
              <a:rPr lang="en-US" sz="5400" dirty="0">
                <a:latin typeface="Berlin Sans FB" panose="020E0602020502020306" pitchFamily="34" charset="0"/>
              </a:rPr>
              <a:t>Windows Server 2008 R2</a:t>
            </a:r>
            <a:endParaRPr lang="en-US" sz="5400" dirty="0"/>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1506828"/>
            <a:ext cx="4907856" cy="399446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2.	Insert the bootable USB in your USB port.</a:t>
            </a:r>
          </a:p>
          <a:p>
            <a:r>
              <a:rPr lang="en-US" sz="4000" dirty="0">
                <a:latin typeface="Berlin Sans FB" panose="020E0602020502020306" pitchFamily="34" charset="0"/>
              </a:rPr>
              <a:t>After Turned your computer ON, Insert the bootable USB Drive to the USB Port, and then Press certain key in your keyboard to go to BIOS Setup.</a:t>
            </a:r>
          </a:p>
        </p:txBody>
      </p:sp>
      <p:pic>
        <p:nvPicPr>
          <p:cNvPr id="3" name="Picture 2"/>
          <p:cNvPicPr>
            <a:picLocks noChangeAspect="1"/>
          </p:cNvPicPr>
          <p:nvPr/>
        </p:nvPicPr>
        <p:blipFill>
          <a:blip r:embed="rId2"/>
          <a:stretch>
            <a:fillRect/>
          </a:stretch>
        </p:blipFill>
        <p:spPr>
          <a:xfrm>
            <a:off x="6095043" y="1687132"/>
            <a:ext cx="5218043" cy="3200400"/>
          </a:xfrm>
          <a:prstGeom prst="rect">
            <a:avLst/>
          </a:prstGeom>
        </p:spPr>
      </p:pic>
    </p:spTree>
    <p:extLst>
      <p:ext uri="{BB962C8B-B14F-4D97-AF65-F5344CB8AC3E}">
        <p14:creationId xmlns:p14="http://schemas.microsoft.com/office/powerpoint/2010/main" val="22216542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627844" y="347400"/>
            <a:ext cx="10515600" cy="863214"/>
          </a:xfrm>
        </p:spPr>
        <p:txBody>
          <a:bodyPr>
            <a:noAutofit/>
          </a:bodyPr>
          <a:lstStyle/>
          <a:p>
            <a:pPr algn="ctr"/>
            <a:r>
              <a:rPr lang="en-US" sz="4000" dirty="0">
                <a:latin typeface="Berlin Sans FB" panose="020E0602020502020306" pitchFamily="34" charset="0"/>
              </a:rPr>
              <a:t>Windows Server 2008 R2</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3.	Enter your computer's BIOS. When the BIOS screen appears or you are prompted to do so, press Del, F1, F2, F10, or F9 (depending on your computer’s motherboard) to enter the system BIOS.</a:t>
            </a:r>
          </a:p>
        </p:txBody>
      </p:sp>
      <p:grpSp>
        <p:nvGrpSpPr>
          <p:cNvPr id="6" name="Group 5"/>
          <p:cNvGrpSpPr/>
          <p:nvPr/>
        </p:nvGrpSpPr>
        <p:grpSpPr>
          <a:xfrm>
            <a:off x="5885644" y="1712891"/>
            <a:ext cx="4572000" cy="4114800"/>
            <a:chOff x="0" y="0"/>
            <a:chExt cx="4572000" cy="2667635"/>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0" cy="2667635"/>
            </a:xfrm>
            <a:prstGeom prst="rect">
              <a:avLst/>
            </a:prstGeom>
            <a:noFill/>
          </p:spPr>
        </p:pic>
        <p:sp>
          <p:nvSpPr>
            <p:cNvPr id="8" name="Rectangle 7"/>
            <p:cNvSpPr/>
            <p:nvPr/>
          </p:nvSpPr>
          <p:spPr>
            <a:xfrm>
              <a:off x="27295" y="2402006"/>
              <a:ext cx="1828800" cy="2456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37205408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671589" y="347401"/>
            <a:ext cx="10515600" cy="824577"/>
          </a:xfrm>
        </p:spPr>
        <p:txBody>
          <a:bodyPr>
            <a:noAutofit/>
          </a:bodyPr>
          <a:lstStyle/>
          <a:p>
            <a:pPr algn="ctr"/>
            <a:r>
              <a:rPr lang="en-US" sz="4000" dirty="0">
                <a:latin typeface="Berlin Sans FB" panose="020E0602020502020306" pitchFamily="34" charset="0"/>
              </a:rPr>
              <a:t>Windows Server 2008 R2</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4. Choose Advanced BIOS Features/Startup/Boot Tab. To change the booting sequence of your computer.</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031476" y="1712891"/>
            <a:ext cx="4572000" cy="3657600"/>
          </a:xfrm>
          <a:prstGeom prst="rect">
            <a:avLst/>
          </a:prstGeom>
          <a:noFill/>
        </p:spPr>
      </p:pic>
    </p:spTree>
    <p:extLst>
      <p:ext uri="{BB962C8B-B14F-4D97-AF65-F5344CB8AC3E}">
        <p14:creationId xmlns:p14="http://schemas.microsoft.com/office/powerpoint/2010/main" val="6894030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2800" y="302656"/>
            <a:ext cx="10515600" cy="863214"/>
          </a:xfrm>
        </p:spPr>
        <p:txBody>
          <a:bodyPr>
            <a:noAutofit/>
          </a:bodyPr>
          <a:lstStyle/>
          <a:p>
            <a:pPr algn="ctr"/>
            <a:r>
              <a:rPr lang="en-US" sz="4000" dirty="0">
                <a:latin typeface="Berlin Sans FB" panose="020E0602020502020306" pitchFamily="34" charset="0"/>
              </a:rPr>
              <a:t>Windows Server 2008 R2</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5. Select the Flash drive as the first boot device of your computer.</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179712" y="1783725"/>
            <a:ext cx="4572000" cy="3657600"/>
          </a:xfrm>
          <a:prstGeom prst="rect">
            <a:avLst/>
          </a:prstGeom>
          <a:noFill/>
        </p:spPr>
      </p:pic>
      <p:sp>
        <p:nvSpPr>
          <p:cNvPr id="4" name="Rectangle 3"/>
          <p:cNvSpPr/>
          <p:nvPr/>
        </p:nvSpPr>
        <p:spPr>
          <a:xfrm>
            <a:off x="6478073" y="2240924"/>
            <a:ext cx="978795" cy="37348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478073" y="2768961"/>
            <a:ext cx="1120462" cy="20605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16302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94315" y="373159"/>
            <a:ext cx="10515600" cy="773061"/>
          </a:xfrm>
        </p:spPr>
        <p:txBody>
          <a:bodyPr>
            <a:noAutofit/>
          </a:bodyPr>
          <a:lstStyle/>
          <a:p>
            <a:pPr algn="ctr"/>
            <a:r>
              <a:rPr lang="en-US" sz="4000" dirty="0">
                <a:latin typeface="Berlin Sans FB" panose="020E0602020502020306" pitchFamily="34" charset="0"/>
              </a:rPr>
              <a:t>Windows Server 2008 R2</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6. Press F10 ( Save and Exit)</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213797" y="1712891"/>
            <a:ext cx="5029200" cy="4114800"/>
          </a:xfrm>
          <a:prstGeom prst="rect">
            <a:avLst/>
          </a:prstGeom>
          <a:noFill/>
        </p:spPr>
      </p:pic>
    </p:spTree>
    <p:extLst>
      <p:ext uri="{BB962C8B-B14F-4D97-AF65-F5344CB8AC3E}">
        <p14:creationId xmlns:p14="http://schemas.microsoft.com/office/powerpoint/2010/main" val="36633230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2844</TotalTime>
  <Words>730</Words>
  <Application>Microsoft Office PowerPoint</Application>
  <PresentationFormat>Widescreen</PresentationFormat>
  <Paragraphs>58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Berlin Sans FB</vt:lpstr>
      <vt:lpstr>Berlin Sans FB Demi</vt:lpstr>
      <vt:lpstr>Calibri</vt:lpstr>
      <vt:lpstr>Calibri Light</vt:lpstr>
      <vt:lpstr>Office Theme</vt:lpstr>
      <vt:lpstr> Computer System Servicing</vt:lpstr>
      <vt:lpstr>Windows Server 2008 R2</vt:lpstr>
      <vt:lpstr>System Requirements</vt:lpstr>
      <vt:lpstr>Windows Server 2008 R2</vt:lpstr>
      <vt:lpstr>Windows Server 2008 R2</vt:lpstr>
      <vt:lpstr>Windows Server 2008 R2</vt:lpstr>
      <vt:lpstr>Windows Server 2008 R2</vt:lpstr>
      <vt:lpstr>Windows Server 2008 R2</vt:lpstr>
      <vt:lpstr>Windows Server 2008 R2</vt:lpstr>
      <vt:lpstr>Windows Server 2008 R2</vt:lpstr>
      <vt:lpstr>Windows Server 2008 R2</vt:lpstr>
      <vt:lpstr>Windows Server 2008 R2</vt:lpstr>
      <vt:lpstr>Windows Server 2008 R2</vt:lpstr>
      <vt:lpstr>Windows Server 2008 R2</vt:lpstr>
      <vt:lpstr>Windows Server 2008 R2</vt:lpstr>
      <vt:lpstr>Windows Server 2008 R2</vt:lpstr>
      <vt:lpstr>Windows Server 2008 R2</vt:lpstr>
      <vt:lpstr>Windows Server 2008 R2</vt:lpstr>
      <vt:lpstr>Windows Server 2008 R2</vt:lpstr>
      <vt:lpstr>Windows Server 2008 R2</vt:lpstr>
      <vt:lpstr>Windows Server 2008 R2</vt:lpstr>
      <vt:lpstr>Windows Server 2008 R2</vt:lpstr>
      <vt:lpstr>Windows Server 2008 R2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classroom &amp; Gmeet plugins and apps</dc:title>
  <dc:creator>Sharmaine Esquilla</dc:creator>
  <cp:lastModifiedBy>Elger David</cp:lastModifiedBy>
  <cp:revision>241</cp:revision>
  <dcterms:created xsi:type="dcterms:W3CDTF">2020-08-26T02:25:51Z</dcterms:created>
  <dcterms:modified xsi:type="dcterms:W3CDTF">2022-11-02T09:22:09Z</dcterms:modified>
</cp:coreProperties>
</file>