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432" r:id="rId3"/>
    <p:sldId id="480" r:id="rId4"/>
    <p:sldId id="481" r:id="rId5"/>
    <p:sldId id="462" r:id="rId6"/>
    <p:sldId id="483" r:id="rId7"/>
    <p:sldId id="452" r:id="rId8"/>
    <p:sldId id="455" r:id="rId9"/>
    <p:sldId id="454" r:id="rId10"/>
    <p:sldId id="453" r:id="rId11"/>
    <p:sldId id="456" r:id="rId12"/>
    <p:sldId id="475" r:id="rId13"/>
    <p:sldId id="457" r:id="rId14"/>
    <p:sldId id="485" r:id="rId15"/>
    <p:sldId id="484" r:id="rId16"/>
    <p:sldId id="486" r:id="rId17"/>
    <p:sldId id="487" r:id="rId18"/>
    <p:sldId id="488" r:id="rId19"/>
    <p:sldId id="489" r:id="rId20"/>
    <p:sldId id="490" r:id="rId21"/>
    <p:sldId id="491" r:id="rId22"/>
    <p:sldId id="492" r:id="rId23"/>
    <p:sldId id="493" r:id="rId24"/>
    <p:sldId id="494" r:id="rId25"/>
    <p:sldId id="495" r:id="rId26"/>
    <p:sldId id="496" r:id="rId27"/>
    <p:sldId id="498" r:id="rId28"/>
    <p:sldId id="497" r:id="rId29"/>
    <p:sldId id="499" r:id="rId30"/>
    <p:sldId id="34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114" d="100"/>
          <a:sy n="114" d="100"/>
        </p:scale>
        <p:origin x="3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AD30-7291-40D4-93CF-E9696D881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A09F0-7DE2-461C-A3FF-4E88A47F1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D125F6-2734-4CC6-8BE3-E94407B69410}"/>
              </a:ext>
            </a:extLst>
          </p:cNvPr>
          <p:cNvSpPr>
            <a:spLocks noGrp="1"/>
          </p:cNvSpPr>
          <p:nvPr>
            <p:ph type="dt" sz="half" idx="10"/>
          </p:nvPr>
        </p:nvSpPr>
        <p:spPr/>
        <p:txBody>
          <a:bodyPr/>
          <a:lstStyle/>
          <a:p>
            <a:fld id="{D6D0F569-AC90-44EB-9EF4-4E5C2F5D823C}" type="datetime1">
              <a:rPr lang="en-US" smtClean="0"/>
              <a:t>11/2/2022</a:t>
            </a:fld>
            <a:endParaRPr lang="en-US" dirty="0"/>
          </a:p>
        </p:txBody>
      </p:sp>
      <p:sp>
        <p:nvSpPr>
          <p:cNvPr id="5" name="Footer Placeholder 4">
            <a:extLst>
              <a:ext uri="{FF2B5EF4-FFF2-40B4-BE49-F238E27FC236}">
                <a16:creationId xmlns:a16="http://schemas.microsoft.com/office/drawing/2014/main" id="{6BF6F3D7-2082-4DD9-8936-1F611B2ED8B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CD32FDA-6046-4C41-AEFD-3D841D4F0CD6}"/>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269269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2CFE-7617-42D7-BC28-7F2F70C56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175B19-58ED-45B6-A4D9-A3C94B9D0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8A077-3ABD-4C96-A804-7DC8A06C2E18}"/>
              </a:ext>
            </a:extLst>
          </p:cNvPr>
          <p:cNvSpPr>
            <a:spLocks noGrp="1"/>
          </p:cNvSpPr>
          <p:nvPr>
            <p:ph type="dt" sz="half" idx="10"/>
          </p:nvPr>
        </p:nvSpPr>
        <p:spPr/>
        <p:txBody>
          <a:bodyPr/>
          <a:lstStyle/>
          <a:p>
            <a:fld id="{46BA7D41-E8B7-4A0B-B861-3EC4AE88917D}" type="datetime1">
              <a:rPr lang="en-US" smtClean="0"/>
              <a:t>11/2/2022</a:t>
            </a:fld>
            <a:endParaRPr lang="en-US" dirty="0"/>
          </a:p>
        </p:txBody>
      </p:sp>
      <p:sp>
        <p:nvSpPr>
          <p:cNvPr id="5" name="Footer Placeholder 4">
            <a:extLst>
              <a:ext uri="{FF2B5EF4-FFF2-40B4-BE49-F238E27FC236}">
                <a16:creationId xmlns:a16="http://schemas.microsoft.com/office/drawing/2014/main" id="{F6F089D1-7063-4A9C-B938-C4C6AA527858}"/>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EC34F3F-224D-4F3D-A239-0CCB2556B0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5935009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0E0BE-B254-42F6-BB6F-CA58341182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0A418-8324-4EB6-993B-E1F5C5CBF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78FC2C-02A8-4BD9-97C8-77262933436A}"/>
              </a:ext>
            </a:extLst>
          </p:cNvPr>
          <p:cNvSpPr>
            <a:spLocks noGrp="1"/>
          </p:cNvSpPr>
          <p:nvPr>
            <p:ph type="dt" sz="half" idx="10"/>
          </p:nvPr>
        </p:nvSpPr>
        <p:spPr/>
        <p:txBody>
          <a:bodyPr/>
          <a:lstStyle/>
          <a:p>
            <a:fld id="{A7C34823-0B19-4B4E-A643-7A3B0A3D24D6}" type="datetime1">
              <a:rPr lang="en-US" smtClean="0"/>
              <a:t>11/2/2022</a:t>
            </a:fld>
            <a:endParaRPr lang="en-US" dirty="0"/>
          </a:p>
        </p:txBody>
      </p:sp>
      <p:sp>
        <p:nvSpPr>
          <p:cNvPr id="5" name="Footer Placeholder 4">
            <a:extLst>
              <a:ext uri="{FF2B5EF4-FFF2-40B4-BE49-F238E27FC236}">
                <a16:creationId xmlns:a16="http://schemas.microsoft.com/office/drawing/2014/main" id="{FCF54AAE-969B-4935-A235-427D5C7AA87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53EAFA5-79BA-4C40-8E56-F5AC490B5695}"/>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458110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E19-4CAF-4246-9E0C-513967454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F3B3A-8E7A-4CD6-BC56-041E2BE9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397B-578D-4A38-95D3-4A04D64F1E2A}"/>
              </a:ext>
            </a:extLst>
          </p:cNvPr>
          <p:cNvSpPr>
            <a:spLocks noGrp="1"/>
          </p:cNvSpPr>
          <p:nvPr>
            <p:ph type="dt" sz="half" idx="10"/>
          </p:nvPr>
        </p:nvSpPr>
        <p:spPr/>
        <p:txBody>
          <a:bodyPr/>
          <a:lstStyle/>
          <a:p>
            <a:fld id="{8C2D79EF-17C8-45D8-9866-DAF5723FC604}" type="datetime1">
              <a:rPr lang="en-US" smtClean="0"/>
              <a:t>11/2/2022</a:t>
            </a:fld>
            <a:endParaRPr lang="en-US" dirty="0"/>
          </a:p>
        </p:txBody>
      </p:sp>
      <p:sp>
        <p:nvSpPr>
          <p:cNvPr id="5" name="Footer Placeholder 4">
            <a:extLst>
              <a:ext uri="{FF2B5EF4-FFF2-40B4-BE49-F238E27FC236}">
                <a16:creationId xmlns:a16="http://schemas.microsoft.com/office/drawing/2014/main" id="{A6C5A1A8-EEE1-48F0-9C98-D761FAE876A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D40FC8B3-5640-4351-9B12-005871876C17}"/>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8601858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41FC-A553-4C6A-A7B7-5AD82786E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95E57A-D302-488B-AB24-1A3209B397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92B7-CB74-4861-A3B1-2F124CF5AD4C}"/>
              </a:ext>
            </a:extLst>
          </p:cNvPr>
          <p:cNvSpPr>
            <a:spLocks noGrp="1"/>
          </p:cNvSpPr>
          <p:nvPr>
            <p:ph type="dt" sz="half" idx="10"/>
          </p:nvPr>
        </p:nvSpPr>
        <p:spPr/>
        <p:txBody>
          <a:bodyPr/>
          <a:lstStyle/>
          <a:p>
            <a:fld id="{DFFC2ADC-3680-4013-A757-E4663495DB98}" type="datetime1">
              <a:rPr lang="en-US" smtClean="0"/>
              <a:t>11/2/2022</a:t>
            </a:fld>
            <a:endParaRPr lang="en-US" dirty="0"/>
          </a:p>
        </p:txBody>
      </p:sp>
      <p:sp>
        <p:nvSpPr>
          <p:cNvPr id="5" name="Footer Placeholder 4">
            <a:extLst>
              <a:ext uri="{FF2B5EF4-FFF2-40B4-BE49-F238E27FC236}">
                <a16:creationId xmlns:a16="http://schemas.microsoft.com/office/drawing/2014/main" id="{D78B23D1-EA7A-4B3A-9716-1043F766847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C9F1B39-7DD7-4B8F-8D24-3D99AA4A7AF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7331439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74278-5AD9-4F9A-8960-065B02604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DB413-B318-41EF-BDEA-0BCDBD535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14871F-C681-4C90-B12C-38E5BC6CB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96358F-0337-4784-8DC2-8353919BC23B}"/>
              </a:ext>
            </a:extLst>
          </p:cNvPr>
          <p:cNvSpPr>
            <a:spLocks noGrp="1"/>
          </p:cNvSpPr>
          <p:nvPr>
            <p:ph type="dt" sz="half" idx="10"/>
          </p:nvPr>
        </p:nvSpPr>
        <p:spPr/>
        <p:txBody>
          <a:bodyPr/>
          <a:lstStyle/>
          <a:p>
            <a:fld id="{4751BA94-5DCA-4F19-960F-0FB2BD5EE85A}" type="datetime1">
              <a:rPr lang="en-US" smtClean="0"/>
              <a:t>11/2/2022</a:t>
            </a:fld>
            <a:endParaRPr lang="en-US" dirty="0"/>
          </a:p>
        </p:txBody>
      </p:sp>
      <p:sp>
        <p:nvSpPr>
          <p:cNvPr id="6" name="Footer Placeholder 5">
            <a:extLst>
              <a:ext uri="{FF2B5EF4-FFF2-40B4-BE49-F238E27FC236}">
                <a16:creationId xmlns:a16="http://schemas.microsoft.com/office/drawing/2014/main" id="{443EDCA4-F5CA-4662-A3B6-197AB4168697}"/>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646F11C5-103D-46CA-BE8C-B95BD8B0EC6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1002180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293B-83E4-43D5-A508-6924DB1253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18701-2899-47E9-8039-1F2866D5C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CC9B6F-C07D-409F-BDE5-FCCDD19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601A-EF85-4DAB-A123-279F08198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5A6DE-03A3-46FE-8995-BC4D08EB3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A6FD9C-5EED-45A8-91A8-35624055566D}"/>
              </a:ext>
            </a:extLst>
          </p:cNvPr>
          <p:cNvSpPr>
            <a:spLocks noGrp="1"/>
          </p:cNvSpPr>
          <p:nvPr>
            <p:ph type="dt" sz="half" idx="10"/>
          </p:nvPr>
        </p:nvSpPr>
        <p:spPr/>
        <p:txBody>
          <a:bodyPr/>
          <a:lstStyle/>
          <a:p>
            <a:fld id="{01BED947-38D9-44AC-8B89-E79758333B77}" type="datetime1">
              <a:rPr lang="en-US" smtClean="0"/>
              <a:t>11/2/2022</a:t>
            </a:fld>
            <a:endParaRPr lang="en-US" dirty="0"/>
          </a:p>
        </p:txBody>
      </p:sp>
      <p:sp>
        <p:nvSpPr>
          <p:cNvPr id="8" name="Footer Placeholder 7">
            <a:extLst>
              <a:ext uri="{FF2B5EF4-FFF2-40B4-BE49-F238E27FC236}">
                <a16:creationId xmlns:a16="http://schemas.microsoft.com/office/drawing/2014/main" id="{43B71BCD-1265-46D6-AFA7-A924D6286EE5}"/>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2D535CD7-02B3-4791-B65C-CFB2A88D8D7C}"/>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689966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ECFA-C86B-47F0-9A9D-A4F39C7F5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DAD1A-4711-4210-99E5-A97820289B19}"/>
              </a:ext>
            </a:extLst>
          </p:cNvPr>
          <p:cNvSpPr>
            <a:spLocks noGrp="1"/>
          </p:cNvSpPr>
          <p:nvPr>
            <p:ph type="dt" sz="half" idx="10"/>
          </p:nvPr>
        </p:nvSpPr>
        <p:spPr/>
        <p:txBody>
          <a:bodyPr/>
          <a:lstStyle/>
          <a:p>
            <a:fld id="{3781E23F-BD3C-4F23-B116-2B758120C8AC}" type="datetime1">
              <a:rPr lang="en-US" smtClean="0"/>
              <a:t>11/2/2022</a:t>
            </a:fld>
            <a:endParaRPr lang="en-US" dirty="0"/>
          </a:p>
        </p:txBody>
      </p:sp>
      <p:sp>
        <p:nvSpPr>
          <p:cNvPr id="4" name="Footer Placeholder 3">
            <a:extLst>
              <a:ext uri="{FF2B5EF4-FFF2-40B4-BE49-F238E27FC236}">
                <a16:creationId xmlns:a16="http://schemas.microsoft.com/office/drawing/2014/main" id="{6EAC1313-A6A0-44A7-9A59-A9682F62DFD0}"/>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AC776B53-665C-43B5-B610-9EC6CB7AE34A}"/>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2433369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5224F-90DD-48EA-B0C7-9B608D4693C9}"/>
              </a:ext>
            </a:extLst>
          </p:cNvPr>
          <p:cNvSpPr>
            <a:spLocks noGrp="1"/>
          </p:cNvSpPr>
          <p:nvPr>
            <p:ph type="dt" sz="half" idx="10"/>
          </p:nvPr>
        </p:nvSpPr>
        <p:spPr/>
        <p:txBody>
          <a:bodyPr/>
          <a:lstStyle/>
          <a:p>
            <a:fld id="{473CFAA9-6D59-4D98-869E-ACBDB83B2CA4}" type="datetime1">
              <a:rPr lang="en-US" smtClean="0"/>
              <a:t>11/2/2022</a:t>
            </a:fld>
            <a:endParaRPr lang="en-US"/>
          </a:p>
        </p:txBody>
      </p:sp>
      <p:sp>
        <p:nvSpPr>
          <p:cNvPr id="3" name="Footer Placeholder 2">
            <a:extLst>
              <a:ext uri="{FF2B5EF4-FFF2-40B4-BE49-F238E27FC236}">
                <a16:creationId xmlns:a16="http://schemas.microsoft.com/office/drawing/2014/main" id="{0F127CB4-A5EF-4584-BF84-DC5B7BC6AC6F}"/>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CFAB21F8-FB0E-4E9F-9D42-DD54A4EB2F44}"/>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4635576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3DD0-6DC8-4637-87D8-3EEF93D0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588513-D23E-4B5C-B18D-AE3940DB1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B04001-1ACE-456C-8C0F-BA09C928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B623A-3902-4AD6-8763-D807560B7BDB}"/>
              </a:ext>
            </a:extLst>
          </p:cNvPr>
          <p:cNvSpPr>
            <a:spLocks noGrp="1"/>
          </p:cNvSpPr>
          <p:nvPr>
            <p:ph type="dt" sz="half" idx="10"/>
          </p:nvPr>
        </p:nvSpPr>
        <p:spPr/>
        <p:txBody>
          <a:bodyPr/>
          <a:lstStyle/>
          <a:p>
            <a:fld id="{DC410804-27E3-430A-BB42-B831260DE39A}" type="datetime1">
              <a:rPr lang="en-US" smtClean="0"/>
              <a:t>11/2/2022</a:t>
            </a:fld>
            <a:endParaRPr lang="en-US" dirty="0"/>
          </a:p>
        </p:txBody>
      </p:sp>
      <p:sp>
        <p:nvSpPr>
          <p:cNvPr id="6" name="Footer Placeholder 5">
            <a:extLst>
              <a:ext uri="{FF2B5EF4-FFF2-40B4-BE49-F238E27FC236}">
                <a16:creationId xmlns:a16="http://schemas.microsoft.com/office/drawing/2014/main" id="{851FB22E-A2AF-4893-985E-A582295C2D1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762451D-4087-4BDE-B82D-37C4B8D9D79D}"/>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850411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81F9-9128-4AB2-87D4-F71EC9E63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6EFBD-B01D-49A8-A1D2-3D83866C4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485D1-F7FD-4BEB-8F2D-3CDE2C916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27118-72BE-4FF5-AA5F-9DF8D5A4EBBE}"/>
              </a:ext>
            </a:extLst>
          </p:cNvPr>
          <p:cNvSpPr>
            <a:spLocks noGrp="1"/>
          </p:cNvSpPr>
          <p:nvPr>
            <p:ph type="dt" sz="half" idx="10"/>
          </p:nvPr>
        </p:nvSpPr>
        <p:spPr/>
        <p:txBody>
          <a:bodyPr/>
          <a:lstStyle/>
          <a:p>
            <a:fld id="{60E22DE3-3D1A-4D53-B9A6-6C7463B8C992}" type="datetime1">
              <a:rPr lang="en-US" smtClean="0"/>
              <a:t>11/2/2022</a:t>
            </a:fld>
            <a:endParaRPr lang="en-US" dirty="0"/>
          </a:p>
        </p:txBody>
      </p:sp>
      <p:sp>
        <p:nvSpPr>
          <p:cNvPr id="6" name="Footer Placeholder 5">
            <a:extLst>
              <a:ext uri="{FF2B5EF4-FFF2-40B4-BE49-F238E27FC236}">
                <a16:creationId xmlns:a16="http://schemas.microsoft.com/office/drawing/2014/main" id="{3EAF725F-00E0-432D-8CF7-C010F9452A1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57F103C-9C5B-4370-BEAF-68220ACCFE6E}"/>
              </a:ext>
            </a:extLst>
          </p:cNvPr>
          <p:cNvSpPr>
            <a:spLocks noGrp="1"/>
          </p:cNvSpPr>
          <p:nvPr>
            <p:ph type="sldNum" sz="quarter" idx="12"/>
          </p:nvPr>
        </p:nvSpPr>
        <p:spPr/>
        <p:txBody>
          <a:bodyPr/>
          <a:lstStyle/>
          <a:p>
            <a:fld id="{F3450C42-9A0B-4425-92C2-70FCF7C45734}" type="slidenum">
              <a:rPr lang="en-US" smtClean="0"/>
              <a:t>‹#›</a:t>
            </a:fld>
            <a:endParaRPr lang="en-US" dirty="0"/>
          </a:p>
        </p:txBody>
      </p:sp>
    </p:spTree>
    <p:extLst>
      <p:ext uri="{BB962C8B-B14F-4D97-AF65-F5344CB8AC3E}">
        <p14:creationId xmlns:p14="http://schemas.microsoft.com/office/powerpoint/2010/main" val="335811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BA8B1-CE04-4D58-8681-12F5DF0E4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8CEB2-BA13-4AC8-9968-F776CBF08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70E4-A7B1-4E18-A39F-03E6E3872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D8B30-1B71-45A1-8314-D59C86F581E1}" type="datetime1">
              <a:rPr lang="en-US" smtClean="0"/>
              <a:pPr/>
              <a:t>11/2/2022</a:t>
            </a:fld>
            <a:endParaRPr lang="en-US" b="1" dirty="0"/>
          </a:p>
        </p:txBody>
      </p:sp>
      <p:sp>
        <p:nvSpPr>
          <p:cNvPr id="5" name="Footer Placeholder 4">
            <a:extLst>
              <a:ext uri="{FF2B5EF4-FFF2-40B4-BE49-F238E27FC236}">
                <a16:creationId xmlns:a16="http://schemas.microsoft.com/office/drawing/2014/main" id="{89BC8510-9769-482F-AC18-1A5AD7AA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b="1" dirty="0"/>
          </a:p>
        </p:txBody>
      </p:sp>
      <p:sp>
        <p:nvSpPr>
          <p:cNvPr id="6" name="Slide Number Placeholder 5">
            <a:extLst>
              <a:ext uri="{FF2B5EF4-FFF2-40B4-BE49-F238E27FC236}">
                <a16:creationId xmlns:a16="http://schemas.microsoft.com/office/drawing/2014/main" id="{1583DC0B-E09D-484B-BFA5-0BD53A249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64102633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buildeasypc.com/pics/windows_8/windows_8_step1.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2B5-B2D6-449E-BDF2-FA749F820E83}"/>
              </a:ext>
            </a:extLst>
          </p:cNvPr>
          <p:cNvSpPr>
            <a:spLocks noGrp="1"/>
          </p:cNvSpPr>
          <p:nvPr>
            <p:ph type="ctrTitle"/>
          </p:nvPr>
        </p:nvSpPr>
        <p:spPr>
          <a:xfrm>
            <a:off x="1197734" y="1648496"/>
            <a:ext cx="9916733" cy="1146220"/>
          </a:xfrm>
        </p:spPr>
        <p:txBody>
          <a:bodyPr anchor="ctr">
            <a:noAutofit/>
          </a:bodyPr>
          <a:lstStyle/>
          <a:p>
            <a:br>
              <a:rPr lang="en-US" sz="4400" dirty="0">
                <a:latin typeface="Berlin Sans FB Demi" panose="020E0802020502020306" pitchFamily="34" charset="0"/>
              </a:rPr>
            </a:br>
            <a:r>
              <a:rPr lang="en-US" u="sng" dirty="0">
                <a:latin typeface="Berlin Sans FB Demi" panose="020E0802020502020306" pitchFamily="34" charset="0"/>
              </a:rPr>
              <a:t>Computer System Servicing</a:t>
            </a:r>
          </a:p>
        </p:txBody>
      </p:sp>
    </p:spTree>
    <p:extLst>
      <p:ext uri="{BB962C8B-B14F-4D97-AF65-F5344CB8AC3E}">
        <p14:creationId xmlns:p14="http://schemas.microsoft.com/office/powerpoint/2010/main" val="2604915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94315" y="373159"/>
            <a:ext cx="10515600" cy="773061"/>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6. Press F10 ( Save and Exit)</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213797" y="1712891"/>
            <a:ext cx="5029200" cy="4114800"/>
          </a:xfrm>
          <a:prstGeom prst="rect">
            <a:avLst/>
          </a:prstGeom>
          <a:noFill/>
        </p:spPr>
      </p:pic>
    </p:spTree>
    <p:extLst>
      <p:ext uri="{BB962C8B-B14F-4D97-AF65-F5344CB8AC3E}">
        <p14:creationId xmlns:p14="http://schemas.microsoft.com/office/powerpoint/2010/main" val="3663323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478405" y="347400"/>
            <a:ext cx="10515600" cy="773062"/>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7. Press any key to boot from USB will appear (Press Spacebar)</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50794" y="1783725"/>
            <a:ext cx="5029200" cy="3657600"/>
          </a:xfrm>
          <a:prstGeom prst="rect">
            <a:avLst/>
          </a:prstGeom>
        </p:spPr>
      </p:pic>
    </p:spTree>
    <p:extLst>
      <p:ext uri="{BB962C8B-B14F-4D97-AF65-F5344CB8AC3E}">
        <p14:creationId xmlns:p14="http://schemas.microsoft.com/office/powerpoint/2010/main" val="26508395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68558" y="592099"/>
            <a:ext cx="10515600" cy="824577"/>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8. Windows is Loading Files will appear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712890"/>
            <a:ext cx="5029200" cy="4572000"/>
          </a:xfrm>
          <a:prstGeom prst="rect">
            <a:avLst/>
          </a:prstGeom>
          <a:noFill/>
        </p:spPr>
      </p:pic>
    </p:spTree>
    <p:extLst>
      <p:ext uri="{BB962C8B-B14F-4D97-AF65-F5344CB8AC3E}">
        <p14:creationId xmlns:p14="http://schemas.microsoft.com/office/powerpoint/2010/main" val="2644284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9. Installation Process will appear</a:t>
            </a:r>
          </a:p>
        </p:txBody>
      </p:sp>
      <p:pic>
        <p:nvPicPr>
          <p:cNvPr id="6" name="Picture 5" descr="Windows 7 pic1 - Click to enlarg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031792" y="1555125"/>
            <a:ext cx="5029200" cy="4114800"/>
          </a:xfrm>
          <a:prstGeom prst="rect">
            <a:avLst/>
          </a:prstGeom>
          <a:noFill/>
          <a:ln>
            <a:noFill/>
          </a:ln>
        </p:spPr>
      </p:pic>
    </p:spTree>
    <p:extLst>
      <p:ext uri="{BB962C8B-B14F-4D97-AF65-F5344CB8AC3E}">
        <p14:creationId xmlns:p14="http://schemas.microsoft.com/office/powerpoint/2010/main" val="2356439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10. Installation Process will appear (Select INSTALL NOW)</a:t>
            </a:r>
          </a:p>
        </p:txBody>
      </p:sp>
      <p:pic>
        <p:nvPicPr>
          <p:cNvPr id="6" name="Picture 5">
            <a:extLst>
              <a:ext uri="{FF2B5EF4-FFF2-40B4-BE49-F238E27FC236}">
                <a16:creationId xmlns:a16="http://schemas.microsoft.com/office/drawing/2014/main" id="{4AC6E13C-9DE0-4E8B-8646-6DF98430AE2A}"/>
              </a:ext>
            </a:extLst>
          </p:cNvPr>
          <p:cNvPicPr>
            <a:picLocks noChangeAspect="1"/>
          </p:cNvPicPr>
          <p:nvPr/>
        </p:nvPicPr>
        <p:blipFill rotWithShape="1">
          <a:blip r:embed="rId2">
            <a:extLst>
              <a:ext uri="{28A0092B-C50C-407E-A947-70E740481C1C}">
                <a14:useLocalDpi xmlns:a14="http://schemas.microsoft.com/office/drawing/2010/main" val="0"/>
              </a:ext>
            </a:extLst>
          </a:blip>
          <a:srcRect l="4342" t="13212" r="3639" b="11313"/>
          <a:stretch/>
        </p:blipFill>
        <p:spPr>
          <a:xfrm>
            <a:off x="5385732" y="1345842"/>
            <a:ext cx="6375634" cy="3922000"/>
          </a:xfrm>
          <a:prstGeom prst="rect">
            <a:avLst/>
          </a:prstGeom>
          <a:ln w="28575">
            <a:solidFill>
              <a:schemeClr val="accent1"/>
            </a:solidFill>
          </a:ln>
        </p:spPr>
      </p:pic>
    </p:spTree>
    <p:extLst>
      <p:ext uri="{BB962C8B-B14F-4D97-AF65-F5344CB8AC3E}">
        <p14:creationId xmlns:p14="http://schemas.microsoft.com/office/powerpoint/2010/main" val="2422812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11. Language Option (English)</a:t>
            </a:r>
          </a:p>
        </p:txBody>
      </p:sp>
      <p:pic>
        <p:nvPicPr>
          <p:cNvPr id="6" name="Picture 5">
            <a:extLst>
              <a:ext uri="{FF2B5EF4-FFF2-40B4-BE49-F238E27FC236}">
                <a16:creationId xmlns:a16="http://schemas.microsoft.com/office/drawing/2014/main" id="{F52ABF55-6B72-4D3A-B779-D35CAAF7F176}"/>
              </a:ext>
            </a:extLst>
          </p:cNvPr>
          <p:cNvPicPr>
            <a:picLocks noChangeAspect="1"/>
          </p:cNvPicPr>
          <p:nvPr/>
        </p:nvPicPr>
        <p:blipFill rotWithShape="1">
          <a:blip r:embed="rId2">
            <a:extLst>
              <a:ext uri="{28A0092B-C50C-407E-A947-70E740481C1C}">
                <a14:useLocalDpi xmlns:a14="http://schemas.microsoft.com/office/drawing/2010/main" val="0"/>
              </a:ext>
            </a:extLst>
          </a:blip>
          <a:srcRect l="21183" t="18255"/>
          <a:stretch/>
        </p:blipFill>
        <p:spPr>
          <a:xfrm>
            <a:off x="4941116" y="1824050"/>
            <a:ext cx="6333688" cy="3576950"/>
          </a:xfrm>
          <a:prstGeom prst="rect">
            <a:avLst/>
          </a:prstGeom>
        </p:spPr>
      </p:pic>
    </p:spTree>
    <p:extLst>
      <p:ext uri="{BB962C8B-B14F-4D97-AF65-F5344CB8AC3E}">
        <p14:creationId xmlns:p14="http://schemas.microsoft.com/office/powerpoint/2010/main" val="27138580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545392" y="2723881"/>
            <a:ext cx="5317086" cy="19704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12. Insert the PRODUCT KEY</a:t>
            </a:r>
          </a:p>
        </p:txBody>
      </p:sp>
      <p:pic>
        <p:nvPicPr>
          <p:cNvPr id="6" name="Picture 5" descr="C:\Users\elger\Desktop\WIN 8 PICTURE\3.jpg"/>
          <p:cNvPicPr/>
          <p:nvPr/>
        </p:nvPicPr>
        <p:blipFill>
          <a:blip r:embed="rId2">
            <a:extLst>
              <a:ext uri="{28A0092B-C50C-407E-A947-70E740481C1C}">
                <a14:useLocalDpi xmlns:a14="http://schemas.microsoft.com/office/drawing/2010/main" val="0"/>
              </a:ext>
            </a:extLst>
          </a:blip>
          <a:srcRect/>
          <a:stretch>
            <a:fillRect/>
          </a:stretch>
        </p:blipFill>
        <p:spPr bwMode="auto">
          <a:xfrm>
            <a:off x="5862478" y="1651715"/>
            <a:ext cx="5029200" cy="4114800"/>
          </a:xfrm>
          <a:prstGeom prst="rect">
            <a:avLst/>
          </a:prstGeom>
          <a:noFill/>
          <a:ln>
            <a:noFill/>
          </a:ln>
        </p:spPr>
      </p:pic>
    </p:spTree>
    <p:extLst>
      <p:ext uri="{BB962C8B-B14F-4D97-AF65-F5344CB8AC3E}">
        <p14:creationId xmlns:p14="http://schemas.microsoft.com/office/powerpoint/2010/main" val="36662287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13. Licensing Agreement ((Accept/Agree)</a:t>
            </a:r>
          </a:p>
        </p:txBody>
      </p:sp>
      <p:pic>
        <p:nvPicPr>
          <p:cNvPr id="5" name="Picture 4" descr="C:\Users\elger\Desktop\WIN 8 PICTURE\4.jp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399984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14. Partitioning (Select Customize Advanced Option).</a:t>
            </a:r>
          </a:p>
        </p:txBody>
      </p:sp>
      <p:grpSp>
        <p:nvGrpSpPr>
          <p:cNvPr id="6" name="Group 5"/>
          <p:cNvGrpSpPr/>
          <p:nvPr/>
        </p:nvGrpSpPr>
        <p:grpSpPr>
          <a:xfrm>
            <a:off x="5550794" y="1651716"/>
            <a:ext cx="5029200" cy="4114800"/>
            <a:chOff x="0" y="0"/>
            <a:chExt cx="4880610" cy="3520440"/>
          </a:xfrm>
        </p:grpSpPr>
        <p:pic>
          <p:nvPicPr>
            <p:cNvPr id="7" name="Picture 6" descr="C:\Users\elger\Desktop\WIN 8 PICTURE\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80610" cy="3520440"/>
            </a:xfrm>
            <a:prstGeom prst="rect">
              <a:avLst/>
            </a:prstGeom>
            <a:noFill/>
            <a:ln>
              <a:noFill/>
            </a:ln>
          </p:spPr>
        </p:pic>
        <p:sp>
          <p:nvSpPr>
            <p:cNvPr id="8" name="Rectangle 7"/>
            <p:cNvSpPr/>
            <p:nvPr/>
          </p:nvSpPr>
          <p:spPr>
            <a:xfrm>
              <a:off x="464024" y="1514902"/>
              <a:ext cx="2074460" cy="2866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846162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15. Partitioning (Delete and Create Partition). Select the Partition you want to install the Operating System, Then Click NEXT.</a:t>
            </a:r>
          </a:p>
        </p:txBody>
      </p:sp>
      <p:pic>
        <p:nvPicPr>
          <p:cNvPr id="5" name="Picture 4" descr="C:\Users\elger\Desktop\WIN 8 PICTURE\23.png"/>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651716"/>
            <a:ext cx="5029200" cy="4114800"/>
          </a:xfrm>
          <a:prstGeom prst="rect">
            <a:avLst/>
          </a:prstGeom>
          <a:noFill/>
          <a:ln>
            <a:noFill/>
          </a:ln>
        </p:spPr>
      </p:pic>
    </p:spTree>
    <p:extLst>
      <p:ext uri="{BB962C8B-B14F-4D97-AF65-F5344CB8AC3E}">
        <p14:creationId xmlns:p14="http://schemas.microsoft.com/office/powerpoint/2010/main" val="2048501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1674583"/>
          </a:xfrm>
        </p:spPr>
        <p:txBody>
          <a:bodyPr>
            <a:normAutofit/>
          </a:bodyPr>
          <a:lstStyle/>
          <a:p>
            <a:pPr algn="ctr"/>
            <a:r>
              <a:rPr lang="en-US" sz="5400" dirty="0">
                <a:latin typeface="Berlin Sans FB" panose="020E0602020502020306" pitchFamily="34" charset="0"/>
              </a:rPr>
              <a:t>Windows 10</a:t>
            </a: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11197"/>
            <a:ext cx="10515600"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a:p>
            <a:pPr algn="just"/>
            <a:r>
              <a:rPr lang="en-US" sz="4000" dirty="0">
                <a:latin typeface="Berlin Sans FB" panose="020E0602020502020306" pitchFamily="34" charset="0"/>
              </a:rPr>
              <a:t>Windows 10 is a major release of Microsoft's Windows NT operating system. It is the direct successor to Windows 8.1, which was released nearly two years earlier. It was released to manufacturing on July 15, 2015, and later to retail on July 29, 2015.</a:t>
            </a:r>
          </a:p>
        </p:txBody>
      </p:sp>
    </p:spTree>
    <p:extLst>
      <p:ext uri="{BB962C8B-B14F-4D97-AF65-F5344CB8AC3E}">
        <p14:creationId xmlns:p14="http://schemas.microsoft.com/office/powerpoint/2010/main" val="20992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16. Windows starts to copy files to your hard drive and begins the installation. This process might take a few minutes depending on your computer specification.</a:t>
            </a:r>
          </a:p>
        </p:txBody>
      </p:sp>
      <p:pic>
        <p:nvPicPr>
          <p:cNvPr id="6" name="Picture 5" descr="C:\Users\elger\Desktop\WIN 8 PICTURE\21.png"/>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2871906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17. The Computer will Restart Automatically (Change the Booting Priority in BIOS, First boot should be HDD.)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1102663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18. You will go through various progress bar and information messages as shown on the following images. Windows might restart automatically second time.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38223037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19. Choose your PC name and personalize the color.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550794" y="1976908"/>
            <a:ext cx="5029200" cy="4114800"/>
          </a:xfrm>
          <a:prstGeom prst="rect">
            <a:avLst/>
          </a:prstGeom>
          <a:noFill/>
          <a:ln>
            <a:noFill/>
          </a:ln>
        </p:spPr>
      </p:pic>
    </p:spTree>
    <p:extLst>
      <p:ext uri="{BB962C8B-B14F-4D97-AF65-F5344CB8AC3E}">
        <p14:creationId xmlns:p14="http://schemas.microsoft.com/office/powerpoint/2010/main" val="2852481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20. Here you can choose express settings or choose customize. Select Express Setting</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6136829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21. Type Username and Password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1732937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22. Finalizing Windows Setting</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13556943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23. Windows 8 setup progresses you are given a presentation of the new interface.</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03192" y="1651716"/>
            <a:ext cx="5029200" cy="4114800"/>
          </a:xfrm>
          <a:prstGeom prst="rect">
            <a:avLst/>
          </a:prstGeom>
          <a:noFill/>
          <a:ln>
            <a:noFill/>
          </a:ln>
        </p:spPr>
      </p:pic>
    </p:spTree>
    <p:extLst>
      <p:ext uri="{BB962C8B-B14F-4D97-AF65-F5344CB8AC3E}">
        <p14:creationId xmlns:p14="http://schemas.microsoft.com/office/powerpoint/2010/main" val="3227667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24. Soon as the demonstration finishes windows moves into the final stages of the setup.</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31792" y="1651716"/>
            <a:ext cx="5029200" cy="4114800"/>
          </a:xfrm>
          <a:prstGeom prst="rect">
            <a:avLst/>
          </a:prstGeom>
          <a:noFill/>
          <a:ln>
            <a:noFill/>
          </a:ln>
        </p:spPr>
      </p:pic>
    </p:spTree>
    <p:extLst>
      <p:ext uri="{BB962C8B-B14F-4D97-AF65-F5344CB8AC3E}">
        <p14:creationId xmlns:p14="http://schemas.microsoft.com/office/powerpoint/2010/main" val="2787803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5392" y="360280"/>
            <a:ext cx="10515600" cy="773062"/>
          </a:xfrm>
        </p:spPr>
        <p:txBody>
          <a:bodyPr>
            <a:noAutofit/>
          </a:bodyPr>
          <a:lstStyle/>
          <a:p>
            <a:pPr algn="ctr"/>
            <a:r>
              <a:rPr lang="en-US" sz="4000" dirty="0">
                <a:latin typeface="Berlin Sans FB" panose="020E0602020502020306" pitchFamily="34" charset="0"/>
              </a:rPr>
              <a:t>Installation of Windows 10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326525"/>
            <a:ext cx="5317086" cy="4765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25. Windows 10 is Successfully Installed</a:t>
            </a:r>
          </a:p>
        </p:txBody>
      </p:sp>
      <p:pic>
        <p:nvPicPr>
          <p:cNvPr id="5" name="Picture 4">
            <a:extLst>
              <a:ext uri="{FF2B5EF4-FFF2-40B4-BE49-F238E27FC236}">
                <a16:creationId xmlns:a16="http://schemas.microsoft.com/office/drawing/2014/main" id="{3AC35CE4-37C6-442E-80EA-6E4B6E0AD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794" y="1714500"/>
            <a:ext cx="6096000" cy="3429000"/>
          </a:xfrm>
          <a:prstGeom prst="rect">
            <a:avLst/>
          </a:prstGeom>
        </p:spPr>
      </p:pic>
    </p:spTree>
    <p:extLst>
      <p:ext uri="{BB962C8B-B14F-4D97-AF65-F5344CB8AC3E}">
        <p14:creationId xmlns:p14="http://schemas.microsoft.com/office/powerpoint/2010/main" val="3990595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942498"/>
          </a:xfrm>
        </p:spPr>
        <p:txBody>
          <a:bodyPr>
            <a:normAutofit/>
          </a:bodyPr>
          <a:lstStyle/>
          <a:p>
            <a:pPr algn="ctr"/>
            <a:r>
              <a:rPr lang="en-US" sz="3600" b="1" dirty="0"/>
              <a:t>System Requirements</a:t>
            </a:r>
            <a:endParaRPr lang="en-US" sz="3600" dirty="0">
              <a:latin typeface="Berlin Sans FB" panose="020E0602020502020306" pitchFamily="34" charset="0"/>
            </a:endParaRPr>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884867"/>
            <a:ext cx="10515600" cy="3258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3" name="Rectangle 2"/>
          <p:cNvSpPr/>
          <p:nvPr/>
        </p:nvSpPr>
        <p:spPr>
          <a:xfrm>
            <a:off x="703612" y="1712889"/>
            <a:ext cx="10703348" cy="2308324"/>
          </a:xfrm>
          <a:prstGeom prst="rect">
            <a:avLst/>
          </a:prstGeom>
        </p:spPr>
        <p:txBody>
          <a:bodyPr wrap="square">
            <a:spAutoFit/>
          </a:bodyPr>
          <a:lstStyle/>
          <a:p>
            <a:r>
              <a:rPr lang="en-US" sz="3600" dirty="0"/>
              <a:t>•Processor: 1 gigahertz (GHz) or faster</a:t>
            </a:r>
          </a:p>
          <a:p>
            <a:r>
              <a:rPr lang="en-US" sz="3600" dirty="0"/>
              <a:t>•RAM: 1GB (32-bit) or 2 GB (64-bit)</a:t>
            </a:r>
          </a:p>
          <a:p>
            <a:r>
              <a:rPr lang="en-US" sz="3600" dirty="0"/>
              <a:t>•Hard disk space: 16 GB (32-bit) or 20 GB (64-bit)</a:t>
            </a:r>
          </a:p>
          <a:p>
            <a:r>
              <a:rPr lang="en-US" sz="3600" dirty="0"/>
              <a:t>•Graphics card: Microsoft DirectX 9 graphics device</a:t>
            </a:r>
          </a:p>
        </p:txBody>
      </p:sp>
    </p:spTree>
    <p:extLst>
      <p:ext uri="{BB962C8B-B14F-4D97-AF65-F5344CB8AC3E}">
        <p14:creationId xmlns:p14="http://schemas.microsoft.com/office/powerpoint/2010/main" val="1149482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8627" y="2176189"/>
            <a:ext cx="421474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4225447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9"/>
            <a:ext cx="10515600" cy="942498"/>
          </a:xfrm>
        </p:spPr>
        <p:txBody>
          <a:bodyPr>
            <a:normAutofit/>
          </a:bodyPr>
          <a:lstStyle/>
          <a:p>
            <a:pPr algn="ctr"/>
            <a:r>
              <a:rPr lang="en-US" sz="3600" b="1" dirty="0"/>
              <a:t>Features of Windows 10</a:t>
            </a:r>
            <a:endParaRPr lang="en-US" sz="36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2884867"/>
            <a:ext cx="10515600" cy="3258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4000" dirty="0">
              <a:latin typeface="Berlin Sans FB" panose="020E0602020502020306" pitchFamily="34" charset="0"/>
            </a:endParaRPr>
          </a:p>
        </p:txBody>
      </p:sp>
      <p:sp>
        <p:nvSpPr>
          <p:cNvPr id="5" name="Rectangle 4"/>
          <p:cNvSpPr/>
          <p:nvPr/>
        </p:nvSpPr>
        <p:spPr>
          <a:xfrm>
            <a:off x="797486" y="1553621"/>
            <a:ext cx="6096000" cy="3046988"/>
          </a:xfrm>
          <a:prstGeom prst="rect">
            <a:avLst/>
          </a:prstGeom>
        </p:spPr>
        <p:txBody>
          <a:bodyPr>
            <a:spAutoFit/>
          </a:bodyPr>
          <a:lstStyle/>
          <a:p>
            <a:r>
              <a:rPr lang="en-US" sz="3200" dirty="0"/>
              <a:t>•	New Start Menu</a:t>
            </a:r>
          </a:p>
          <a:p>
            <a:r>
              <a:rPr lang="en-US" sz="3200" dirty="0"/>
              <a:t>•	Cortana Integration</a:t>
            </a:r>
          </a:p>
          <a:p>
            <a:r>
              <a:rPr lang="en-US" sz="3200" dirty="0"/>
              <a:t>•	Microsoft Edge Web Browser</a:t>
            </a:r>
          </a:p>
          <a:p>
            <a:r>
              <a:rPr lang="en-US" sz="3200" dirty="0"/>
              <a:t>•	Virtual Desktop</a:t>
            </a:r>
          </a:p>
          <a:p>
            <a:r>
              <a:rPr lang="en-US" sz="3200" dirty="0"/>
              <a:t>•	Universal Application</a:t>
            </a:r>
          </a:p>
          <a:p>
            <a:endParaRPr lang="en-US" sz="3200" dirty="0"/>
          </a:p>
        </p:txBody>
      </p:sp>
    </p:spTree>
    <p:extLst>
      <p:ext uri="{BB962C8B-B14F-4D97-AF65-F5344CB8AC3E}">
        <p14:creationId xmlns:p14="http://schemas.microsoft.com/office/powerpoint/2010/main" val="388998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Installation of Windows 10</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1. Turn On your Computer by Pressing the Power Button.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055286" y="1903859"/>
            <a:ext cx="5029200" cy="3200400"/>
          </a:xfrm>
          <a:prstGeom prst="rect">
            <a:avLst/>
          </a:prstGeom>
          <a:noFill/>
          <a:ln>
            <a:noFill/>
          </a:ln>
        </p:spPr>
      </p:pic>
    </p:spTree>
    <p:extLst>
      <p:ext uri="{BB962C8B-B14F-4D97-AF65-F5344CB8AC3E}">
        <p14:creationId xmlns:p14="http://schemas.microsoft.com/office/powerpoint/2010/main" val="30192450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797486" y="474178"/>
            <a:ext cx="10515600" cy="813709"/>
          </a:xfrm>
        </p:spPr>
        <p:txBody>
          <a:bodyPr>
            <a:normAutofit fontScale="90000"/>
          </a:bodyPr>
          <a:lstStyle/>
          <a:p>
            <a:pPr algn="ctr"/>
            <a:r>
              <a:rPr lang="en-US" sz="5400" b="1" dirty="0"/>
              <a:t>Installation of Windows 10</a:t>
            </a:r>
            <a:endParaRPr lang="en-US" sz="5400" dirty="0"/>
          </a:p>
        </p:txBody>
      </p:sp>
      <p:sp>
        <p:nvSpPr>
          <p:cNvPr id="4" name="Title 1">
            <a:extLst>
              <a:ext uri="{FF2B5EF4-FFF2-40B4-BE49-F238E27FC236}">
                <a16:creationId xmlns:a16="http://schemas.microsoft.com/office/drawing/2014/main" id="{3E2D44B7-0A1A-44A1-BE90-3480F9EB524A}"/>
              </a:ext>
            </a:extLst>
          </p:cNvPr>
          <p:cNvSpPr txBox="1">
            <a:spLocks/>
          </p:cNvSpPr>
          <p:nvPr/>
        </p:nvSpPr>
        <p:spPr>
          <a:xfrm>
            <a:off x="797486" y="1506828"/>
            <a:ext cx="4907856" cy="399446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erlin Sans FB" panose="020E0602020502020306" pitchFamily="34" charset="0"/>
              </a:rPr>
              <a:t>2.	Insert the bootable USB in your USB port.</a:t>
            </a:r>
          </a:p>
          <a:p>
            <a:r>
              <a:rPr lang="en-US" sz="4000" dirty="0">
                <a:latin typeface="Berlin Sans FB" panose="020E0602020502020306" pitchFamily="34" charset="0"/>
              </a:rPr>
              <a:t>After Turned your computer ON, Insert the bootable USB Drive to the USB Port, and then Press certain key in your keyboard to go to BIOS Setup.</a:t>
            </a:r>
          </a:p>
        </p:txBody>
      </p:sp>
      <p:pic>
        <p:nvPicPr>
          <p:cNvPr id="3" name="Picture 2"/>
          <p:cNvPicPr>
            <a:picLocks noChangeAspect="1"/>
          </p:cNvPicPr>
          <p:nvPr/>
        </p:nvPicPr>
        <p:blipFill>
          <a:blip r:embed="rId2"/>
          <a:stretch>
            <a:fillRect/>
          </a:stretch>
        </p:blipFill>
        <p:spPr>
          <a:xfrm>
            <a:off x="6095043" y="1687132"/>
            <a:ext cx="5218043" cy="3200400"/>
          </a:xfrm>
          <a:prstGeom prst="rect">
            <a:avLst/>
          </a:prstGeom>
        </p:spPr>
      </p:pic>
    </p:spTree>
    <p:extLst>
      <p:ext uri="{BB962C8B-B14F-4D97-AF65-F5344CB8AC3E}">
        <p14:creationId xmlns:p14="http://schemas.microsoft.com/office/powerpoint/2010/main" val="22216542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27844" y="347400"/>
            <a:ext cx="10515600" cy="863214"/>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3.	Enter your computer's BIOS. When the BIOS screen appears or you are prompted to do so, press Del, F1, F2, F10, or F9 (depending on your computer’s motherboard) to enter the system BIOS.</a:t>
            </a:r>
          </a:p>
        </p:txBody>
      </p:sp>
      <p:grpSp>
        <p:nvGrpSpPr>
          <p:cNvPr id="6" name="Group 5"/>
          <p:cNvGrpSpPr/>
          <p:nvPr/>
        </p:nvGrpSpPr>
        <p:grpSpPr>
          <a:xfrm>
            <a:off x="5885644" y="1712891"/>
            <a:ext cx="4572000" cy="4114800"/>
            <a:chOff x="0" y="0"/>
            <a:chExt cx="4572000" cy="2667635"/>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2667635"/>
            </a:xfrm>
            <a:prstGeom prst="rect">
              <a:avLst/>
            </a:prstGeom>
            <a:noFill/>
          </p:spPr>
        </p:pic>
        <p:sp>
          <p:nvSpPr>
            <p:cNvPr id="8" name="Rectangle 7"/>
            <p:cNvSpPr/>
            <p:nvPr/>
          </p:nvSpPr>
          <p:spPr>
            <a:xfrm>
              <a:off x="27295" y="2402006"/>
              <a:ext cx="1828800" cy="245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3720540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671589" y="347401"/>
            <a:ext cx="10515600" cy="824577"/>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4. Choose Advanced BIOS Features/Startup/Boot Tab. To change the booting sequence of your computer.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031476" y="1712891"/>
            <a:ext cx="4572000" cy="3657600"/>
          </a:xfrm>
          <a:prstGeom prst="rect">
            <a:avLst/>
          </a:prstGeom>
          <a:noFill/>
        </p:spPr>
      </p:pic>
    </p:spTree>
    <p:extLst>
      <p:ext uri="{BB962C8B-B14F-4D97-AF65-F5344CB8AC3E}">
        <p14:creationId xmlns:p14="http://schemas.microsoft.com/office/powerpoint/2010/main" val="689403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4B7-0A1A-44A1-BE90-3480F9EB524A}"/>
              </a:ext>
            </a:extLst>
          </p:cNvPr>
          <p:cNvSpPr>
            <a:spLocks noGrp="1"/>
          </p:cNvSpPr>
          <p:nvPr>
            <p:ph type="title"/>
          </p:nvPr>
        </p:nvSpPr>
        <p:spPr>
          <a:xfrm>
            <a:off x="542800" y="302656"/>
            <a:ext cx="10515600" cy="863214"/>
          </a:xfrm>
        </p:spPr>
        <p:txBody>
          <a:bodyPr>
            <a:noAutofit/>
          </a:bodyPr>
          <a:lstStyle/>
          <a:p>
            <a:pPr algn="ctr"/>
            <a:r>
              <a:rPr lang="en-US" sz="4000" b="1" dirty="0"/>
              <a:t>Installation of Windows 10</a:t>
            </a:r>
            <a:r>
              <a:rPr lang="en-US" sz="4000" dirty="0">
                <a:latin typeface="Berlin Sans FB" panose="020E0602020502020306" pitchFamily="34" charset="0"/>
              </a:rPr>
              <a:t>  </a:t>
            </a:r>
          </a:p>
        </p:txBody>
      </p:sp>
      <p:sp>
        <p:nvSpPr>
          <p:cNvPr id="3" name="Title 1">
            <a:extLst>
              <a:ext uri="{FF2B5EF4-FFF2-40B4-BE49-F238E27FC236}">
                <a16:creationId xmlns:a16="http://schemas.microsoft.com/office/drawing/2014/main" id="{3E2D44B7-0A1A-44A1-BE90-3480F9EB524A}"/>
              </a:ext>
            </a:extLst>
          </p:cNvPr>
          <p:cNvSpPr txBox="1">
            <a:spLocks/>
          </p:cNvSpPr>
          <p:nvPr/>
        </p:nvSpPr>
        <p:spPr>
          <a:xfrm>
            <a:off x="233708" y="1712892"/>
            <a:ext cx="5317086" cy="37992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Berlin Sans FB" panose="020E0602020502020306" pitchFamily="34" charset="0"/>
              </a:rPr>
              <a:t>5. Select the Flash drive as the first boot device of your computer.</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6179712" y="1783725"/>
            <a:ext cx="4572000" cy="3657600"/>
          </a:xfrm>
          <a:prstGeom prst="rect">
            <a:avLst/>
          </a:prstGeom>
          <a:noFill/>
        </p:spPr>
      </p:pic>
      <p:sp>
        <p:nvSpPr>
          <p:cNvPr id="4" name="Rectangle 3"/>
          <p:cNvSpPr/>
          <p:nvPr/>
        </p:nvSpPr>
        <p:spPr>
          <a:xfrm>
            <a:off x="6478073" y="2240924"/>
            <a:ext cx="978795" cy="37348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78073" y="2768961"/>
            <a:ext cx="1120462" cy="20605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630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2845</TotalTime>
  <Words>629</Words>
  <Application>Microsoft Office PowerPoint</Application>
  <PresentationFormat>Widescreen</PresentationFormat>
  <Paragraphs>67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Berlin Sans FB</vt:lpstr>
      <vt:lpstr>Berlin Sans FB Demi</vt:lpstr>
      <vt:lpstr>Calibri</vt:lpstr>
      <vt:lpstr>Calibri Light</vt:lpstr>
      <vt:lpstr>Office Theme</vt:lpstr>
      <vt:lpstr> Computer System Servicing</vt:lpstr>
      <vt:lpstr>Windows 10</vt:lpstr>
      <vt:lpstr>System Requirements</vt:lpstr>
      <vt:lpstr>Features of Windows 10</vt:lpstr>
      <vt:lpstr>Installation of Windows 10</vt:lpstr>
      <vt:lpstr>Installation of Windows 10</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Installation of Windows 10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classroom &amp; Gmeet plugins and apps</dc:title>
  <dc:creator>Sharmaine Esquilla</dc:creator>
  <cp:lastModifiedBy>Elger David</cp:lastModifiedBy>
  <cp:revision>241</cp:revision>
  <dcterms:created xsi:type="dcterms:W3CDTF">2020-08-26T02:25:51Z</dcterms:created>
  <dcterms:modified xsi:type="dcterms:W3CDTF">2022-11-02T08:56:15Z</dcterms:modified>
</cp:coreProperties>
</file>