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432" r:id="rId3"/>
    <p:sldId id="571" r:id="rId4"/>
    <p:sldId id="572" r:id="rId5"/>
    <p:sldId id="573" r:id="rId6"/>
    <p:sldId id="574" r:id="rId7"/>
    <p:sldId id="576" r:id="rId8"/>
    <p:sldId id="575" r:id="rId9"/>
    <p:sldId id="577" r:id="rId10"/>
    <p:sldId id="578" r:id="rId11"/>
    <p:sldId id="579" r:id="rId12"/>
    <p:sldId id="351" r:id="rId13"/>
    <p:sldId id="433" r:id="rId14"/>
    <p:sldId id="352" r:id="rId15"/>
    <p:sldId id="5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EBAD30-7291-40D4-93CF-E9696D881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71A09F0-7DE2-461C-A3FF-4E88A47F1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D125F6-2734-4CC6-8BE3-E94407B6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BF6F3D7-2082-4DD9-8936-1F611B2E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CD32FDA-6046-4C41-AEFD-3D841D4F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26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882CFE-7617-42D7-BC28-7F2F70C5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6175B19-58ED-45B6-A4D9-A3C94B9D0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28A077-3ABD-4C96-A804-7DC8A06C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F089D1-7063-4A9C-B938-C4C6AA527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EC34F3F-224D-4F3D-A239-0CCB2556B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0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560E0BE-B254-42F6-BB6F-CA5834118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20A418-8324-4EB6-993B-E1F5C5CBF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78FC2C-02A8-4BD9-97C8-77262933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CF54AAE-969B-4935-A235-427D5C7AA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3EAFA5-79BA-4C40-8E56-F5AC490B5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11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E70E19-4CAF-4246-9E0C-513967454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1F3B3A-8E7A-4CD6-BC56-041E2BE92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7B5397B-578D-4A38-95D3-4A04D64F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C5A1A8-EEE1-48F0-9C98-D761FAE8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40FC8B3-5640-4351-9B12-005871876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8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3D41FC-A553-4C6A-A7B7-5AD82786E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895E57A-D302-488B-AB24-1A3209B39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4D92B7-CB74-4861-A3B1-2F124CF5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8B23D1-EA7A-4B3A-9716-1043F766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9F1B39-7DD7-4B8F-8D24-3D99AA4A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4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C74278-5AD9-4F9A-8960-065B0260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3DB413-B318-41EF-BDEA-0BCDBD535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014871F-C681-4C90-B12C-38E5BC6CB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96358F-0337-4784-8DC2-8353919B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43EDCA4-F5CA-4662-A3B6-197AB416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46F11C5-103D-46CA-BE8C-B95BD8B0E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180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04293B-83E4-43D5-A508-6924DB12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1F18701-2899-47E9-8039-1F2866D5C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CC9B6F-C07D-409F-BDE5-FCCDD190B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8DC601A-EF85-4DAB-A123-279F08198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5A5A6DE-03A3-46FE-8995-BC4D08EB3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4A6FD9C-5EED-45A8-91A8-35624055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3B71BCD-1265-46D6-AFA7-A924D6286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D535CD7-02B3-4791-B65C-CFB2A88D8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77ECFA-C86B-47F0-9A9D-A4F39C7F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BBDAD1A-4711-4210-99E5-A9782028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EAC1313-A6A0-44A7-9A59-A9682F62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C776B53-665C-43B5-B610-9EC6CB7AE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36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7F5224F-90DD-48EA-B0C7-9B608D469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F127CB4-A5EF-4584-BF84-DC5B7BC6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FAB21F8-FB0E-4E9F-9D42-DD54A4EB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513DD0-6DC8-4637-87D8-3EEF93D0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588513-D23E-4B5C-B18D-AE3940DB1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0B04001-1ACE-456C-8C0F-BA09C928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84B623A-3902-4AD6-8763-D807560B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51FB22E-A2AF-4893-985E-A582295C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762451D-4087-4BDE-B82D-37C4B8D9D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411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CA81F9-9128-4AB2-87D4-F71EC9E6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2F6EFBD-B01D-49A8-A1D2-3D83866C4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E2485D1-F7FD-4BEB-8F2D-3CDE2C916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B27118-72BE-4FF5-AA5F-9DF8D5A4E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2/15/2024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EAF725F-00E0-432D-8CF7-C010F945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757F103C-9C5B-4370-BEAF-68220ACC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117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1BBA8B1-CE04-4D58-8681-12F5DF0E4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568CEB2-BA13-4AC8-9968-F776CBF08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6870E4-A7B1-4E18-A39F-03E6E3872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2/15/2024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BC8510-9769-482F-AC18-1A5AD7AAF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83DC0B-E09D-484B-BFA5-0BD53A24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102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94382B5-B2D6-449E-BDF2-FA749F820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734" y="1648496"/>
            <a:ext cx="9916733" cy="1146220"/>
          </a:xfrm>
        </p:spPr>
        <p:txBody>
          <a:bodyPr anchor="ctr">
            <a:noAutofit/>
          </a:bodyPr>
          <a:lstStyle/>
          <a:p>
            <a:r>
              <a:rPr lang="en-US" sz="4400" dirty="0" smtClean="0">
                <a:latin typeface="Berlin Sans FB Demi" panose="020E0802020502020306" pitchFamily="34" charset="0"/>
              </a:rPr>
              <a:t/>
            </a:r>
            <a:br>
              <a:rPr lang="en-US" sz="4400" dirty="0" smtClean="0">
                <a:latin typeface="Berlin Sans FB Demi" panose="020E0802020502020306" pitchFamily="34" charset="0"/>
              </a:rPr>
            </a:br>
            <a:r>
              <a:rPr lang="en-US" u="sng" dirty="0" smtClean="0">
                <a:latin typeface="Berlin Sans FB Demi" panose="020E0802020502020306" pitchFamily="34" charset="0"/>
              </a:rPr>
              <a:t>Computer System Servicing</a:t>
            </a:r>
            <a:endParaRPr lang="en-US" u="sng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91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7862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Network Devices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797486" y="1260389"/>
            <a:ext cx="5062401" cy="4895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Berlin Sans FB" panose="020E0602020502020306" pitchFamily="34" charset="0"/>
              </a:rPr>
              <a:t>4. Modem (Modulation Demodulation)</a:t>
            </a:r>
            <a:endParaRPr lang="en-US" sz="3200" dirty="0">
              <a:latin typeface="Berlin Sans FB" panose="020E0602020502020306" pitchFamily="34" charset="0"/>
            </a:endParaRPr>
          </a:p>
          <a:p>
            <a:pPr algn="ctr"/>
            <a:r>
              <a:rPr lang="en-US" sz="3200" dirty="0" smtClean="0">
                <a:latin typeface="Berlin Sans FB" panose="020E0602020502020306" pitchFamily="34" charset="0"/>
              </a:rPr>
              <a:t>A device that converts data into a format suitable for transmission medium so that it can be transmitted from one computer to another.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9" r="30557"/>
          <a:stretch/>
        </p:blipFill>
        <p:spPr>
          <a:xfrm>
            <a:off x="7753082" y="1879445"/>
            <a:ext cx="2047741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5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7862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Network Devices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244538" y="1260389"/>
            <a:ext cx="4508610" cy="48828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Berlin Sans FB" panose="020E0602020502020306" pitchFamily="34" charset="0"/>
              </a:rPr>
              <a:t>5. Patch Panel</a:t>
            </a:r>
            <a:endParaRPr lang="en-US" sz="3200" dirty="0">
              <a:latin typeface="Berlin Sans FB" panose="020E0602020502020306" pitchFamily="34" charset="0"/>
            </a:endParaRPr>
          </a:p>
          <a:p>
            <a:pPr algn="ctr"/>
            <a:r>
              <a:rPr lang="en-US" sz="3200" dirty="0" smtClean="0">
                <a:latin typeface="Berlin Sans FB" panose="020E0602020502020306" pitchFamily="34" charset="0"/>
              </a:rPr>
              <a:t>A bundle of multiple network ports together to connect incoming and outgoing lines including those for local area networks, electronic, electrical system and communications.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300" y="1260389"/>
            <a:ext cx="7112886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0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82640" y="364557"/>
            <a:ext cx="73873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FORMATIVE ASSESSMENT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76682" y="1287887"/>
            <a:ext cx="1079925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u="sng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Direction:</a:t>
            </a:r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sz="4000" dirty="0" smtClean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Differentiate HUB from Switch HUB</a:t>
            </a:r>
          </a:p>
        </p:txBody>
      </p:sp>
    </p:spTree>
    <p:extLst>
      <p:ext uri="{BB962C8B-B14F-4D97-AF65-F5344CB8AC3E}">
        <p14:creationId xmlns:p14="http://schemas.microsoft.com/office/powerpoint/2010/main" val="3975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7463" y="2141841"/>
            <a:ext cx="10500439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Practical Application of the acquired </a:t>
            </a:r>
          </a:p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Learning Competencies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86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2598" y="494591"/>
            <a:ext cx="50753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GENERALIZATION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848" y="1527120"/>
            <a:ext cx="6400800" cy="48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7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30312" y="2141841"/>
            <a:ext cx="4214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YOU!!!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277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7862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Computer Network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797486" y="1260389"/>
            <a:ext cx="10515600" cy="210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smtClean="0">
                <a:latin typeface="Berlin Sans FB" panose="020E0602020502020306" pitchFamily="34" charset="0"/>
              </a:rPr>
              <a:t>A Computer Network is a group of two or more computers connected to each other for sharing resources and information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886" y="3110288"/>
            <a:ext cx="64008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85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7862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Types of Computer Network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797486" y="1260389"/>
            <a:ext cx="10515600" cy="210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buAutoNum type="arabicPeriod"/>
            </a:pPr>
            <a:r>
              <a:rPr lang="en-US" sz="3200" dirty="0" smtClean="0">
                <a:latin typeface="Berlin Sans FB" panose="020E0602020502020306" pitchFamily="34" charset="0"/>
              </a:rPr>
              <a:t>LAN (Local Area Network)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LAN is a computer network which distances over a small geographical area such as home, building, office, school etc.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86" y="3127489"/>
            <a:ext cx="4572000" cy="33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6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7862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Types of Computer Network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797486" y="1260389"/>
            <a:ext cx="10515600" cy="210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Berlin Sans FB" panose="020E0602020502020306" pitchFamily="34" charset="0"/>
              </a:rPr>
              <a:t>2. MAN (Metropolitan Area Network)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MAN is a computer network which connects two or more LAN Network in a city or town.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86" y="3213281"/>
            <a:ext cx="4572000" cy="344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8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7862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Types of Computer Network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797486" y="1260389"/>
            <a:ext cx="10515600" cy="210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Berlin Sans FB" panose="020E0602020502020306" pitchFamily="34" charset="0"/>
              </a:rPr>
              <a:t>3. WAN (Wide Area Network)</a:t>
            </a:r>
          </a:p>
          <a:p>
            <a:r>
              <a:rPr lang="en-US" sz="3200" dirty="0" smtClean="0">
                <a:latin typeface="Berlin Sans FB" panose="020E0602020502020306" pitchFamily="34" charset="0"/>
              </a:rPr>
              <a:t>WAN is a computer network which spans over a larger geographical area such as country or the world.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486" y="2981459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57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7862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Network Devices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797486" y="1736907"/>
            <a:ext cx="4173759" cy="365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Berlin Sans FB" panose="020E0602020502020306" pitchFamily="34" charset="0"/>
              </a:rPr>
              <a:t>Devices are required for communication and interaction between hardware on a computer network.</a:t>
            </a:r>
            <a:endParaRPr lang="en-US" sz="3200" dirty="0">
              <a:latin typeface="Berlin Sans FB" panose="020E0602020502020306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979" y="1736907"/>
            <a:ext cx="544664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1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7862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Network Devices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797486" y="1260389"/>
            <a:ext cx="10515600" cy="2100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ctr">
              <a:buAutoNum type="arabicPeriod"/>
            </a:pPr>
            <a:r>
              <a:rPr lang="en-US" sz="3200" dirty="0" smtClean="0">
                <a:latin typeface="Berlin Sans FB" panose="020E0602020502020306" pitchFamily="34" charset="0"/>
              </a:rPr>
              <a:t>HUB/Switch HUB</a:t>
            </a:r>
            <a:endParaRPr lang="en-US" sz="3200" dirty="0">
              <a:latin typeface="Berlin Sans FB" panose="020E0602020502020306" pitchFamily="34" charset="0"/>
            </a:endParaRPr>
          </a:p>
          <a:p>
            <a:pPr algn="ctr"/>
            <a:r>
              <a:rPr lang="en-US" sz="3200" dirty="0" smtClean="0">
                <a:latin typeface="Berlin Sans FB" panose="020E0602020502020306" pitchFamily="34" charset="0"/>
              </a:rPr>
              <a:t>A device that filters and forwards packets between LAN segments.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79" b="33752"/>
          <a:stretch/>
        </p:blipFill>
        <p:spPr>
          <a:xfrm>
            <a:off x="3326237" y="3380956"/>
            <a:ext cx="6286500" cy="153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3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7862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Network Devices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797486" y="1614421"/>
            <a:ext cx="5255584" cy="4032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Berlin Sans FB" panose="020E0602020502020306" pitchFamily="34" charset="0"/>
              </a:rPr>
              <a:t>2. Router</a:t>
            </a:r>
            <a:endParaRPr lang="en-US" sz="3200" dirty="0">
              <a:latin typeface="Berlin Sans FB" panose="020E0602020502020306" pitchFamily="34" charset="0"/>
            </a:endParaRPr>
          </a:p>
          <a:p>
            <a:pPr algn="ctr"/>
            <a:r>
              <a:rPr lang="en-US" sz="3200" dirty="0" smtClean="0">
                <a:latin typeface="Berlin Sans FB" panose="020E0602020502020306" pitchFamily="34" charset="0"/>
              </a:rPr>
              <a:t>A device that forwards data packets along networks. A router is connected to at least two networks and its internet service provider network.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586" y="1614421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0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78621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dirty="0" smtClean="0"/>
              <a:t>Network Devices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797486" y="1633876"/>
            <a:ext cx="4019213" cy="39684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 smtClean="0">
                <a:latin typeface="Berlin Sans FB" panose="020E0602020502020306" pitchFamily="34" charset="0"/>
              </a:rPr>
              <a:t>3. Wireless Access Point (WAP)</a:t>
            </a:r>
            <a:endParaRPr lang="en-US" sz="3200" dirty="0">
              <a:latin typeface="Berlin Sans FB" panose="020E0602020502020306" pitchFamily="34" charset="0"/>
            </a:endParaRPr>
          </a:p>
          <a:p>
            <a:pPr algn="ctr"/>
            <a:r>
              <a:rPr lang="en-US" sz="3200" dirty="0" smtClean="0">
                <a:latin typeface="Berlin Sans FB" panose="020E0602020502020306" pitchFamily="34" charset="0"/>
              </a:rPr>
              <a:t>A device that allows other Wi-Fi devices to connect to a wired network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929" y="1633876"/>
            <a:ext cx="47434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34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3006</TotalTime>
  <Words>286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Berlin Sans FB</vt:lpstr>
      <vt:lpstr>Berlin Sans FB Demi</vt:lpstr>
      <vt:lpstr>Calibri</vt:lpstr>
      <vt:lpstr>Calibri Light</vt:lpstr>
      <vt:lpstr>Office Theme</vt:lpstr>
      <vt:lpstr> Computer System Servicing</vt:lpstr>
      <vt:lpstr>Computer Network</vt:lpstr>
      <vt:lpstr>Types of Computer Network</vt:lpstr>
      <vt:lpstr>Types of Computer Network</vt:lpstr>
      <vt:lpstr>Types of Computer Network</vt:lpstr>
      <vt:lpstr>Network Devices</vt:lpstr>
      <vt:lpstr>Network Devices</vt:lpstr>
      <vt:lpstr>Network Devices</vt:lpstr>
      <vt:lpstr>Network Devices</vt:lpstr>
      <vt:lpstr>Network Devices</vt:lpstr>
      <vt:lpstr>Network Devices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classroom &amp; Gmeet plugins and apps</dc:title>
  <dc:creator>Sharmaine Esquilla</dc:creator>
  <cp:lastModifiedBy>pcuser</cp:lastModifiedBy>
  <cp:revision>295</cp:revision>
  <dcterms:created xsi:type="dcterms:W3CDTF">2020-08-26T02:25:51Z</dcterms:created>
  <dcterms:modified xsi:type="dcterms:W3CDTF">2024-02-14T23:19:00Z</dcterms:modified>
</cp:coreProperties>
</file>