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432" r:id="rId3"/>
    <p:sldId id="571" r:id="rId4"/>
    <p:sldId id="572" r:id="rId5"/>
    <p:sldId id="573" r:id="rId6"/>
    <p:sldId id="580" r:id="rId7"/>
    <p:sldId id="574" r:id="rId8"/>
    <p:sldId id="581" r:id="rId9"/>
    <p:sldId id="582" r:id="rId10"/>
    <p:sldId id="576" r:id="rId11"/>
    <p:sldId id="583" r:id="rId12"/>
    <p:sldId id="351" r:id="rId13"/>
    <p:sldId id="433" r:id="rId14"/>
    <p:sldId id="352" r:id="rId15"/>
    <p:sldId id="3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BAD30-7291-40D4-93CF-E9696D88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1A09F0-7DE2-461C-A3FF-4E88A47F1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D125F6-2734-4CC6-8BE3-E94407B6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F6F3D7-2082-4DD9-8936-1F611B2E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D32FDA-6046-4C41-AEFD-3D841D4F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6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82CFE-7617-42D7-BC28-7F2F70C5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175B19-58ED-45B6-A4D9-A3C94B9D0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28A077-3ABD-4C96-A804-7DC8A06C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F089D1-7063-4A9C-B938-C4C6AA52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C34F3F-224D-4F3D-A239-0CCB2556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560E0BE-B254-42F6-BB6F-CA5834118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20A418-8324-4EB6-993B-E1F5C5CBF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78FC2C-02A8-4BD9-97C8-77262933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F54AAE-969B-4935-A235-427D5C7A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3EAFA5-79BA-4C40-8E56-F5AC490B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E70E19-4CAF-4246-9E0C-51396745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1F3B3A-8E7A-4CD6-BC56-041E2BE9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B5397B-578D-4A38-95D3-4A04D64F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C5A1A8-EEE1-48F0-9C98-D761FAE8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0FC8B3-5640-4351-9B12-00587187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8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D41FC-A553-4C6A-A7B7-5AD82786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95E57A-D302-488B-AB24-1A3209B3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4D92B7-CB74-4861-A3B1-2F124CF5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8B23D1-EA7A-4B3A-9716-1043F766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9F1B39-7DD7-4B8F-8D24-3D99AA4A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74278-5AD9-4F9A-8960-065B0260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3DB413-B318-41EF-BDEA-0BCDBD535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14871F-C681-4C90-B12C-38E5BC6CB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96358F-0337-4784-8DC2-8353919B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3EDCA4-F5CA-4662-A3B6-197AB416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6F11C5-103D-46CA-BE8C-B95BD8B0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8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293B-83E4-43D5-A508-6924DB12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F18701-2899-47E9-8039-1F2866D5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CC9B6F-C07D-409F-BDE5-FCCDD190B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DC601A-EF85-4DAB-A123-279F08198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5A5A6DE-03A3-46FE-8995-BC4D08EB3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A6FD9C-5EED-45A8-91A8-35624055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B71BCD-1265-46D6-AFA7-A924D628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535CD7-02B3-4791-B65C-CFB2A88D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77ECFA-C86B-47F0-9A9D-A4F39C7F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BBDAD1A-4711-4210-99E5-A9782028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AC1313-A6A0-44A7-9A59-A9682F62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776B53-665C-43B5-B610-9EC6CB7A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6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7F5224F-90DD-48EA-B0C7-9B608D46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F127CB4-A5EF-4584-BF84-DC5B7BC6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AB21F8-FB0E-4E9F-9D42-DD54A4EB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13DD0-6DC8-4637-87D8-3EEF93D0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588513-D23E-4B5C-B18D-AE3940DB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B04001-1ACE-456C-8C0F-BA09C928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4B623A-3902-4AD6-8763-D807560B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1FB22E-A2AF-4893-985E-A582295C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62451D-4087-4BDE-B82D-37C4B8D9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A81F9-9128-4AB2-87D4-F71EC9E6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2F6EFBD-B01D-49A8-A1D2-3D83866C4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2485D1-F7FD-4BEB-8F2D-3CDE2C916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B27118-72BE-4FF5-AA5F-9DF8D5A4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AF725F-00E0-432D-8CF7-C010F945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7F103C-9C5B-4370-BEAF-68220ACC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1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1BBA8B1-CE04-4D58-8681-12F5DF0E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68CEB2-BA13-4AC8-9968-F776CBF08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6870E4-A7B1-4E18-A39F-03E6E3872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2/15/2024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BC8510-9769-482F-AC18-1A5AD7AA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83DC0B-E09D-484B-BFA5-0BD53A24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10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382B5-B2D6-449E-BDF2-FA749F820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734" y="1648496"/>
            <a:ext cx="9916733" cy="1146220"/>
          </a:xfrm>
        </p:spPr>
        <p:txBody>
          <a:bodyPr anchor="ctr">
            <a:noAutofit/>
          </a:bodyPr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/>
            </a:r>
            <a:br>
              <a:rPr lang="en-US" sz="4400" dirty="0" smtClean="0">
                <a:latin typeface="Berlin Sans FB Demi" panose="020E0802020502020306" pitchFamily="34" charset="0"/>
              </a:rPr>
            </a:br>
            <a:r>
              <a:rPr lang="en-US" u="sng" dirty="0" smtClean="0">
                <a:latin typeface="Berlin Sans FB Demi" panose="020E0802020502020306" pitchFamily="34" charset="0"/>
              </a:rPr>
              <a:t>Computer System Servicing</a:t>
            </a:r>
            <a:endParaRPr lang="en-US" u="sng" dirty="0">
              <a:latin typeface="Berlin Sans FB Demi" panose="020E0802020502020306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B5CE48BB-055D-4017-902A-017BAD32D9CA}"/>
              </a:ext>
            </a:extLst>
          </p:cNvPr>
          <p:cNvSpPr txBox="1">
            <a:spLocks/>
          </p:cNvSpPr>
          <p:nvPr/>
        </p:nvSpPr>
        <p:spPr>
          <a:xfrm>
            <a:off x="1854557" y="3874048"/>
            <a:ext cx="8603086" cy="2153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6000" dirty="0" smtClean="0">
                <a:latin typeface="Berlin Sans FB" panose="020E0602020502020306" pitchFamily="34" charset="0"/>
              </a:rPr>
              <a:t>The Class will start in a few minutes….. </a:t>
            </a:r>
            <a:endParaRPr lang="en-US" sz="6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15691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Advantages &amp; Disadvantages of Peer-to-peer Network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701708"/>
              </p:ext>
            </p:extLst>
          </p:nvPr>
        </p:nvGraphicFramePr>
        <p:xfrm>
          <a:off x="2032000" y="1777285"/>
          <a:ext cx="8128000" cy="395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30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530567">
                <a:tc>
                  <a:txBody>
                    <a:bodyPr/>
                    <a:lstStyle/>
                    <a:p>
                      <a:r>
                        <a:rPr lang="en-US" dirty="0" smtClean="0"/>
                        <a:t>Use less expensive computer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very Secure</a:t>
                      </a:r>
                      <a:endParaRPr lang="en-US" dirty="0"/>
                    </a:p>
                  </a:txBody>
                  <a:tcPr/>
                </a:tc>
              </a:tr>
              <a:tr h="915774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Administer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central</a:t>
                      </a:r>
                      <a:r>
                        <a:rPr lang="en-US" baseline="0" dirty="0" smtClean="0"/>
                        <a:t> point of storage or file archiving </a:t>
                      </a:r>
                      <a:endParaRPr lang="en-US" dirty="0"/>
                    </a:p>
                  </a:txBody>
                  <a:tcPr/>
                </a:tc>
              </a:tr>
              <a:tr h="915774">
                <a:tc>
                  <a:txBody>
                    <a:bodyPr/>
                    <a:lstStyle/>
                    <a:p>
                      <a:r>
                        <a:rPr lang="en-US" dirty="0" smtClean="0"/>
                        <a:t>Easy setup and Low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Additional load on computer because of resource sharing</a:t>
                      </a:r>
                      <a:endParaRPr lang="en-US" dirty="0"/>
                    </a:p>
                  </a:txBody>
                  <a:tcPr/>
                </a:tc>
              </a:tr>
              <a:tr h="5305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5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9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15691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Advantages &amp; Disadvantages of Client/Server Network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14388"/>
              </p:ext>
            </p:extLst>
          </p:nvPr>
        </p:nvGraphicFramePr>
        <p:xfrm>
          <a:off x="2032000" y="1738645"/>
          <a:ext cx="8128000" cy="415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93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693313">
                <a:tc>
                  <a:txBody>
                    <a:bodyPr/>
                    <a:lstStyle/>
                    <a:p>
                      <a:r>
                        <a:rPr lang="en-US" dirty="0" smtClean="0"/>
                        <a:t>Very Secure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 Professional Administration</a:t>
                      </a:r>
                      <a:endParaRPr lang="en-US" dirty="0"/>
                    </a:p>
                  </a:txBody>
                  <a:tcPr/>
                </a:tc>
              </a:tr>
              <a:tr h="693313">
                <a:tc>
                  <a:txBody>
                    <a:bodyPr/>
                    <a:lstStyle/>
                    <a:p>
                      <a:r>
                        <a:rPr lang="en-US" dirty="0" smtClean="0"/>
                        <a:t>Better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hardware intensive</a:t>
                      </a:r>
                      <a:endParaRPr lang="en-US" dirty="0"/>
                    </a:p>
                  </a:txBody>
                  <a:tcPr/>
                </a:tc>
              </a:tr>
              <a:tr h="693313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Backup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software intensive</a:t>
                      </a:r>
                      <a:endParaRPr lang="en-US" dirty="0"/>
                    </a:p>
                  </a:txBody>
                  <a:tcPr/>
                </a:tc>
              </a:tr>
              <a:tr h="693313">
                <a:tc>
                  <a:txBody>
                    <a:bodyPr/>
                    <a:lstStyle/>
                    <a:p>
                      <a:r>
                        <a:rPr lang="en-US" dirty="0" smtClean="0"/>
                        <a:t>Very Reliable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Expensive dedicated software</a:t>
                      </a:r>
                      <a:endParaRPr lang="en-US" dirty="0"/>
                    </a:p>
                  </a:txBody>
                  <a:tcPr/>
                </a:tc>
              </a:tr>
              <a:tr h="693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59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2640" y="364557"/>
            <a:ext cx="7387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FORMATIVE ASSESSMENT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682" y="1287887"/>
            <a:ext cx="10799258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u="sng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Direction: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Differentiate P2P from Client/Server Network</a:t>
            </a:r>
          </a:p>
        </p:txBody>
      </p:sp>
    </p:spTree>
    <p:extLst>
      <p:ext uri="{BB962C8B-B14F-4D97-AF65-F5344CB8AC3E}">
        <p14:creationId xmlns:p14="http://schemas.microsoft.com/office/powerpoint/2010/main" val="3975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7463" y="2141841"/>
            <a:ext cx="105004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Practical Application of the acquired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 Competencies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86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2598" y="494591"/>
            <a:ext cx="5075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GENERALIZATION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48" y="1527120"/>
            <a:ext cx="6400800" cy="48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7820" y="2642874"/>
            <a:ext cx="4214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YOU!!!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25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Network Cable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1260389"/>
            <a:ext cx="10515600" cy="210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Berlin Sans FB" panose="020E0602020502020306" pitchFamily="34" charset="0"/>
              </a:rPr>
              <a:t>Are used to connect one network device to other network devices or to connect two or more computers to share printers, scanner etc..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26"/>
          <a:stretch/>
        </p:blipFill>
        <p:spPr>
          <a:xfrm>
            <a:off x="2650098" y="3168201"/>
            <a:ext cx="6810375" cy="25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Types of Network Cable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694455" y="1827059"/>
            <a:ext cx="6079832" cy="367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buAutoNum type="arabicPeriod"/>
            </a:pPr>
            <a:r>
              <a:rPr lang="en-US" sz="3200" dirty="0" smtClean="0">
                <a:latin typeface="Berlin Sans FB" panose="020E0602020502020306" pitchFamily="34" charset="0"/>
              </a:rPr>
              <a:t>UTP (Unshielded Twisted Pair)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A popular type of cable that is commonly used for Local Area Network. It has two unshielded wires twisted around each other.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11" y="1827059"/>
            <a:ext cx="4114800" cy="32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Types of Computer Network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5" y="1260389"/>
            <a:ext cx="5375051" cy="4547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2. STP (Shielded Twisted Pair)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The extra covering of the STP Cable provides protection to prevent electromagnetic interference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332" y="1705580"/>
            <a:ext cx="446048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Types of Computer Network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1260389"/>
            <a:ext cx="4894976" cy="4960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3. Coaxial Cable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This cable commonly used in Television industries. The metal shield surrounding the cable helps block interference from fluorescence lights, motors, and other computers.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62" y="2003082"/>
            <a:ext cx="617728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7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Types of Computer Network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1260389"/>
            <a:ext cx="4959370" cy="4552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4. Fiber Optics Cable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Transmits light rather than electronic signals which reduce the risk of electrical interference. It is ideal for environment where electrical interference is present.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086" y="2019871"/>
            <a:ext cx="4572000" cy="30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Network Architecture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103031" y="1363420"/>
            <a:ext cx="3322749" cy="4354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Refers to the way network devices and services are designed to serve the connectivity needs of client devices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0" y="1311904"/>
            <a:ext cx="8400000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Network Architecture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20968" y="1608118"/>
            <a:ext cx="4405579" cy="4380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1. Peer-to-peer Network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This consists of two or more computers share files and access to devices such as printer without requiring a server computer.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05" y="1283326"/>
            <a:ext cx="66675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Network Architecture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33847" y="1827059"/>
            <a:ext cx="5178311" cy="4251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2. Client/Server Network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A computer network in which one centralized, powerful computer(called the Server) is a hub to which many less powerful personal computers or workstations (called Client) are connected.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62" y="2124143"/>
            <a:ext cx="556679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3040</TotalTime>
  <Words>338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Berlin Sans FB</vt:lpstr>
      <vt:lpstr>Berlin Sans FB Demi</vt:lpstr>
      <vt:lpstr>Calibri</vt:lpstr>
      <vt:lpstr>Calibri Light</vt:lpstr>
      <vt:lpstr>Office Theme</vt:lpstr>
      <vt:lpstr> Computer System Servicing</vt:lpstr>
      <vt:lpstr>Network Cable</vt:lpstr>
      <vt:lpstr>Types of Network Cable</vt:lpstr>
      <vt:lpstr>Types of Computer Network</vt:lpstr>
      <vt:lpstr>Types of Computer Network</vt:lpstr>
      <vt:lpstr>Types of Computer Network</vt:lpstr>
      <vt:lpstr>Network Architecture</vt:lpstr>
      <vt:lpstr>Network Architecture</vt:lpstr>
      <vt:lpstr>Network Architecture</vt:lpstr>
      <vt:lpstr>Advantages &amp; Disadvantages of Peer-to-peer Network</vt:lpstr>
      <vt:lpstr>Advantages &amp; Disadvantages of Client/Server Network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classroom &amp; Gmeet plugins and apps</dc:title>
  <dc:creator>Sharmaine Esquilla</dc:creator>
  <cp:lastModifiedBy>pcuser</cp:lastModifiedBy>
  <cp:revision>303</cp:revision>
  <dcterms:created xsi:type="dcterms:W3CDTF">2020-08-26T02:25:51Z</dcterms:created>
  <dcterms:modified xsi:type="dcterms:W3CDTF">2024-02-14T23:21:12Z</dcterms:modified>
</cp:coreProperties>
</file>