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21" r:id="rId3"/>
    <p:sldId id="432" r:id="rId4"/>
    <p:sldId id="584" r:id="rId5"/>
    <p:sldId id="585" r:id="rId6"/>
    <p:sldId id="586" r:id="rId7"/>
    <p:sldId id="587" r:id="rId8"/>
    <p:sldId id="588" r:id="rId9"/>
    <p:sldId id="589" r:id="rId10"/>
    <p:sldId id="591" r:id="rId11"/>
    <p:sldId id="590" r:id="rId12"/>
    <p:sldId id="351" r:id="rId13"/>
    <p:sldId id="433" r:id="rId14"/>
    <p:sldId id="352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1" y="2026508"/>
            <a:ext cx="3754672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7. HUB/Switch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device that filters and forwards data packets between LAN segments.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t="9461" r="3070" b="7776"/>
          <a:stretch/>
        </p:blipFill>
        <p:spPr>
          <a:xfrm>
            <a:off x="4744861" y="2661227"/>
            <a:ext cx="7109138" cy="2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Cable routes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86" y="1826714"/>
            <a:ext cx="6400800" cy="44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FORMATIVE ASSESSMENT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682" y="1287887"/>
            <a:ext cx="107992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Direction: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Cite the cable routes in Peer to Peer Network 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682" y="2488216"/>
            <a:ext cx="10799258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 Devices:</a:t>
            </a:r>
          </a:p>
          <a:p>
            <a:r>
              <a:rPr lang="en-US" sz="2800" dirty="0" smtClean="0">
                <a:ln w="0"/>
              </a:rPr>
              <a:t>1. Modem</a:t>
            </a:r>
          </a:p>
          <a:p>
            <a:r>
              <a:rPr lang="en-US" sz="2800" dirty="0" smtClean="0">
                <a:ln w="0"/>
              </a:rPr>
              <a:t>2. Router</a:t>
            </a:r>
          </a:p>
          <a:p>
            <a:r>
              <a:rPr lang="en-US" sz="2800" dirty="0" smtClean="0">
                <a:ln w="0"/>
              </a:rPr>
              <a:t>3. ISP</a:t>
            </a:r>
          </a:p>
          <a:p>
            <a:r>
              <a:rPr lang="en-US" sz="2800" dirty="0" smtClean="0">
                <a:ln w="0"/>
              </a:rPr>
              <a:t>4. HUB/Switch</a:t>
            </a:r>
          </a:p>
          <a:p>
            <a:r>
              <a:rPr lang="en-US" sz="2800" dirty="0" smtClean="0">
                <a:ln w="0"/>
              </a:rPr>
              <a:t>5. 2 sets of PC</a:t>
            </a:r>
          </a:p>
          <a:p>
            <a:r>
              <a:rPr lang="en-US" sz="2800" dirty="0" smtClean="0">
                <a:ln w="0"/>
              </a:rPr>
              <a:t>6. Network Cables</a:t>
            </a:r>
          </a:p>
          <a:p>
            <a:r>
              <a:rPr lang="en-US" sz="2800" dirty="0" smtClean="0">
                <a:ln w="0"/>
              </a:rPr>
              <a:t>7. Printer</a:t>
            </a:r>
          </a:p>
        </p:txBody>
      </p:sp>
    </p:spTree>
    <p:extLst>
      <p:ext uri="{BB962C8B-B14F-4D97-AF65-F5344CB8AC3E}">
        <p14:creationId xmlns:p14="http://schemas.microsoft.com/office/powerpoint/2010/main" val="3975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Application of the acquired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Competencies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1527120"/>
            <a:ext cx="6400800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4381" y="2506544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09093" y="500267"/>
            <a:ext cx="2562896" cy="1225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 dirty="0" smtClean="0">
                <a:latin typeface="Berlin Sans FB" panose="020E0602020502020306" pitchFamily="34" charset="0"/>
              </a:rPr>
              <a:t>Motivation: 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89" y="1725768"/>
            <a:ext cx="561554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3" b="13144"/>
          <a:stretch/>
        </p:blipFill>
        <p:spPr>
          <a:xfrm>
            <a:off x="3247515" y="2279560"/>
            <a:ext cx="5615542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2273643"/>
            <a:ext cx="5773524" cy="33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3200" dirty="0" smtClean="0">
                <a:latin typeface="Berlin Sans FB" panose="020E0602020502020306" pitchFamily="34" charset="0"/>
              </a:rPr>
              <a:t>INTERNET SERVICE PROVIDER (ISP)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An organization that provides services for accessing, or participating in the internet. ISP can be organized in various forms, such as commercial, community-owned, non-profit, or otherwise privately owned.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46" y="2610159"/>
            <a:ext cx="548640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125362"/>
            <a:ext cx="4046363" cy="33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2. NETWORK CABLE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Use to connect one network device to other network device or to connect two or more computers to share files and printer.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6" y="1729946"/>
            <a:ext cx="5486400" cy="3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0296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" panose="020E0602020502020306" pitchFamily="34" charset="0"/>
              </a:rPr>
              <a:t>3</a:t>
            </a:r>
            <a:r>
              <a:rPr lang="en-US" sz="3200" dirty="0" smtClean="0">
                <a:latin typeface="Berlin Sans FB" panose="020E0602020502020306" pitchFamily="34" charset="0"/>
              </a:rPr>
              <a:t>. MODEM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device that converts data into a format suitable for a transmission medium so that it can be transmitted from one computer to another.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" r="8520" b="7887"/>
          <a:stretch/>
        </p:blipFill>
        <p:spPr>
          <a:xfrm>
            <a:off x="7054134" y="1729946"/>
            <a:ext cx="3171691" cy="4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4991045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4. ROUTER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device that forwards data packets between computer networks.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2744"/>
          <a:stretch/>
        </p:blipFill>
        <p:spPr>
          <a:xfrm>
            <a:off x="6329162" y="1729946"/>
            <a:ext cx="4572000" cy="43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5. PERSONAL COMPUTER (PC)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multi-purpose computer whose size, capabilities, and price make it feasible for individual use.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2246"/>
          <a:stretch/>
        </p:blipFill>
        <p:spPr>
          <a:xfrm>
            <a:off x="6054811" y="2266682"/>
            <a:ext cx="4876800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Peer to Peer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6. PRINTER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peripheral device which makes a persistent representation of graphics or text, usually on paper.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9272" r="11131" b="11083"/>
          <a:stretch/>
        </p:blipFill>
        <p:spPr>
          <a:xfrm>
            <a:off x="5962918" y="2384331"/>
            <a:ext cx="4623516" cy="2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288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PowerPoint Presentation</vt:lpstr>
      <vt:lpstr>Components of Peer to Peer Network Design</vt:lpstr>
      <vt:lpstr>Components of Peer to Peer Network Design</vt:lpstr>
      <vt:lpstr>Components of Peer to Peer Network Design</vt:lpstr>
      <vt:lpstr>Components of Peer to Peer Network Design</vt:lpstr>
      <vt:lpstr>Components of Peer to Peer Network Design</vt:lpstr>
      <vt:lpstr>Components of Peer to Peer Network Design</vt:lpstr>
      <vt:lpstr>Components of Peer to Peer Network Design</vt:lpstr>
      <vt:lpstr>Components of Peer to Peer Network Design</vt:lpstr>
      <vt:lpstr>Cable routes of Peer to Peer Network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310</cp:revision>
  <dcterms:created xsi:type="dcterms:W3CDTF">2020-08-26T02:25:51Z</dcterms:created>
  <dcterms:modified xsi:type="dcterms:W3CDTF">2024-02-14T23:22:17Z</dcterms:modified>
</cp:coreProperties>
</file>