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421" r:id="rId3"/>
    <p:sldId id="432" r:id="rId4"/>
    <p:sldId id="584" r:id="rId5"/>
    <p:sldId id="585" r:id="rId6"/>
    <p:sldId id="586" r:id="rId7"/>
    <p:sldId id="587" r:id="rId8"/>
    <p:sldId id="588" r:id="rId9"/>
    <p:sldId id="589" r:id="rId10"/>
    <p:sldId id="591" r:id="rId11"/>
    <p:sldId id="592" r:id="rId12"/>
    <p:sldId id="593" r:id="rId13"/>
    <p:sldId id="590" r:id="rId14"/>
    <p:sldId id="351" r:id="rId15"/>
    <p:sldId id="433" r:id="rId16"/>
    <p:sldId id="352" r:id="rId17"/>
    <p:sldId id="3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EBAD30-7291-40D4-93CF-E9696D88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71A09F0-7DE2-461C-A3FF-4E88A47F1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D125F6-2734-4CC6-8BE3-E94407B6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F6F3D7-2082-4DD9-8936-1F611B2E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D32FDA-6046-4C41-AEFD-3D841D4F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6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882CFE-7617-42D7-BC28-7F2F70C5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6175B19-58ED-45B6-A4D9-A3C94B9D0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28A077-3ABD-4C96-A804-7DC8A06C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F089D1-7063-4A9C-B938-C4C6AA52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C34F3F-224D-4F3D-A239-0CCB2556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560E0BE-B254-42F6-BB6F-CA5834118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20A418-8324-4EB6-993B-E1F5C5CBF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78FC2C-02A8-4BD9-97C8-77262933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F54AAE-969B-4935-A235-427D5C7A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EAFA5-79BA-4C40-8E56-F5AC490B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E70E19-4CAF-4246-9E0C-51396745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1F3B3A-8E7A-4CD6-BC56-041E2BE9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B5397B-578D-4A38-95D3-4A04D64F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C5A1A8-EEE1-48F0-9C98-D761FAE8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0FC8B3-5640-4351-9B12-00587187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8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3D41FC-A553-4C6A-A7B7-5AD82786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95E57A-D302-488B-AB24-1A3209B3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4D92B7-CB74-4861-A3B1-2F124CF5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8B23D1-EA7A-4B3A-9716-1043F766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9F1B39-7DD7-4B8F-8D24-3D99AA4A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C74278-5AD9-4F9A-8960-065B0260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3DB413-B318-41EF-BDEA-0BCDBD535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014871F-C681-4C90-B12C-38E5BC6CB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96358F-0337-4784-8DC2-8353919B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3EDCA4-F5CA-4662-A3B6-197AB416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46F11C5-103D-46CA-BE8C-B95BD8B0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8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4293B-83E4-43D5-A508-6924DB12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F18701-2899-47E9-8039-1F2866D5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CC9B6F-C07D-409F-BDE5-FCCDD190B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8DC601A-EF85-4DAB-A123-279F08198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5A5A6DE-03A3-46FE-8995-BC4D08EB3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4A6FD9C-5EED-45A8-91A8-35624055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3B71BCD-1265-46D6-AFA7-A924D628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535CD7-02B3-4791-B65C-CFB2A88D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77ECFA-C86B-47F0-9A9D-A4F39C7F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BBDAD1A-4711-4210-99E5-A9782028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AC1313-A6A0-44A7-9A59-A9682F62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776B53-665C-43B5-B610-9EC6CB7A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6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7F5224F-90DD-48EA-B0C7-9B608D46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F127CB4-A5EF-4584-BF84-DC5B7BC6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FAB21F8-FB0E-4E9F-9D42-DD54A4EB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513DD0-6DC8-4637-87D8-3EEF93D0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588513-D23E-4B5C-B18D-AE3940DB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B04001-1ACE-456C-8C0F-BA09C928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4B623A-3902-4AD6-8763-D807560B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51FB22E-A2AF-4893-985E-A582295C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62451D-4087-4BDE-B82D-37C4B8D9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CA81F9-9128-4AB2-87D4-F71EC9E6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2F6EFBD-B01D-49A8-A1D2-3D83866C4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E2485D1-F7FD-4BEB-8F2D-3CDE2C916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B27118-72BE-4FF5-AA5F-9DF8D5A4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AF725F-00E0-432D-8CF7-C010F945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7F103C-9C5B-4370-BEAF-68220ACC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1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1BBA8B1-CE04-4D58-8681-12F5DF0E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68CEB2-BA13-4AC8-9968-F776CBF08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6870E4-A7B1-4E18-A39F-03E6E3872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2/15/2024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BC8510-9769-482F-AC18-1A5AD7AA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83DC0B-E09D-484B-BFA5-0BD53A24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10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4382B5-B2D6-449E-BDF2-FA749F820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734" y="1648496"/>
            <a:ext cx="9916733" cy="1146220"/>
          </a:xfrm>
        </p:spPr>
        <p:txBody>
          <a:bodyPr anchor="ctr">
            <a:noAutofit/>
          </a:bodyPr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/>
            </a:r>
            <a:br>
              <a:rPr lang="en-US" sz="4400" dirty="0" smtClean="0">
                <a:latin typeface="Berlin Sans FB Demi" panose="020E0802020502020306" pitchFamily="34" charset="0"/>
              </a:rPr>
            </a:br>
            <a:r>
              <a:rPr lang="en-US" u="sng" dirty="0" smtClean="0">
                <a:latin typeface="Berlin Sans FB Demi" panose="020E0802020502020306" pitchFamily="34" charset="0"/>
              </a:rPr>
              <a:t>Computer System Servicing</a:t>
            </a:r>
            <a:endParaRPr lang="en-US" u="sng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Components of Client/Server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27930" y="2026508"/>
            <a:ext cx="5726881" cy="348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Berlin Sans FB" panose="020E0602020502020306" pitchFamily="34" charset="0"/>
              </a:rPr>
              <a:t>7. I/O Jack or Krone Jack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Use for telephone systems, data networks, and low-speed serial connections.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1" b="12202"/>
          <a:stretch/>
        </p:blipFill>
        <p:spPr>
          <a:xfrm>
            <a:off x="6074336" y="1729946"/>
            <a:ext cx="5238750" cy="363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3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Components of Client/Server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27930" y="2026508"/>
            <a:ext cx="5726881" cy="4003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Berlin Sans FB" panose="020E0602020502020306" pitchFamily="34" charset="0"/>
              </a:rPr>
              <a:t>8. Patch Panel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A  bundle of multiple network ports together to connect incoming and outgoing lines including those for local area networks, electronics, electrical systems and communication.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18865"/>
          <a:stretch/>
        </p:blipFill>
        <p:spPr>
          <a:xfrm>
            <a:off x="6054811" y="2408348"/>
            <a:ext cx="4572000" cy="26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0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Components of Client/Server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27930" y="2026508"/>
            <a:ext cx="3934977" cy="3292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Berlin Sans FB" panose="020E0602020502020306" pitchFamily="34" charset="0"/>
              </a:rPr>
              <a:t>9. HUB/Switch 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A  device that filters and forwards data packets between LAN segments.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" t="8981" r="3155" b="5851"/>
          <a:stretch/>
        </p:blipFill>
        <p:spPr>
          <a:xfrm>
            <a:off x="4793085" y="2532960"/>
            <a:ext cx="7122017" cy="22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8008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Cable routes of Client/Server Network Design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908288" y="1459490"/>
            <a:ext cx="8293995" cy="4981575"/>
            <a:chOff x="1908288" y="1459490"/>
            <a:chExt cx="8293995" cy="49815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288" y="1459490"/>
              <a:ext cx="8293995" cy="4981575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grpSp>
          <p:nvGrpSpPr>
            <p:cNvPr id="10" name="Group 9"/>
            <p:cNvGrpSpPr/>
            <p:nvPr/>
          </p:nvGrpSpPr>
          <p:grpSpPr>
            <a:xfrm>
              <a:off x="4958366" y="3657600"/>
              <a:ext cx="371342" cy="850007"/>
              <a:chOff x="4958366" y="3657600"/>
              <a:chExt cx="371342" cy="850007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H="1" flipV="1">
                <a:off x="4958366" y="3657600"/>
                <a:ext cx="25759" cy="85000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5303949" y="3657600"/>
                <a:ext cx="25759" cy="85000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2857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2640" y="364557"/>
            <a:ext cx="7387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FORMATIVE ASSESSMENT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682" y="1287887"/>
            <a:ext cx="107992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u="sng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Direction: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Cite the cable routes in Peer to Peer Network Type.</a:t>
            </a:r>
          </a:p>
        </p:txBody>
      </p:sp>
      <p:sp>
        <p:nvSpPr>
          <p:cNvPr id="5" name="Rectangle 4"/>
          <p:cNvSpPr/>
          <p:nvPr/>
        </p:nvSpPr>
        <p:spPr>
          <a:xfrm>
            <a:off x="876682" y="2488216"/>
            <a:ext cx="10799258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u="sng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Available Devices:</a:t>
            </a:r>
          </a:p>
          <a:p>
            <a:r>
              <a:rPr lang="en-US" sz="2800" dirty="0" smtClean="0">
                <a:ln w="0"/>
              </a:rPr>
              <a:t>1. Modem</a:t>
            </a:r>
          </a:p>
          <a:p>
            <a:r>
              <a:rPr lang="en-US" sz="2800" dirty="0" smtClean="0">
                <a:ln w="0"/>
              </a:rPr>
              <a:t>2. Router</a:t>
            </a:r>
          </a:p>
          <a:p>
            <a:r>
              <a:rPr lang="en-US" sz="2800" dirty="0" smtClean="0">
                <a:ln w="0"/>
              </a:rPr>
              <a:t>3. ISP</a:t>
            </a:r>
          </a:p>
          <a:p>
            <a:r>
              <a:rPr lang="en-US" sz="2800" dirty="0" smtClean="0">
                <a:ln w="0"/>
              </a:rPr>
              <a:t>4. HUB/Switch</a:t>
            </a:r>
          </a:p>
          <a:p>
            <a:r>
              <a:rPr lang="en-US" sz="2800" dirty="0" smtClean="0">
                <a:ln w="0"/>
              </a:rPr>
              <a:t>5. 2 sets of PC</a:t>
            </a:r>
          </a:p>
          <a:p>
            <a:r>
              <a:rPr lang="en-US" sz="2800" dirty="0" smtClean="0">
                <a:ln w="0"/>
              </a:rPr>
              <a:t>6. Network Cables</a:t>
            </a:r>
          </a:p>
          <a:p>
            <a:r>
              <a:rPr lang="en-US" sz="2800" dirty="0" smtClean="0">
                <a:ln w="0"/>
              </a:rPr>
              <a:t>7. Patch Panel</a:t>
            </a:r>
          </a:p>
          <a:p>
            <a:r>
              <a:rPr lang="en-US" sz="2800" dirty="0" smtClean="0">
                <a:ln w="0"/>
              </a:rPr>
              <a:t>8. Krone Jack</a:t>
            </a:r>
          </a:p>
        </p:txBody>
      </p:sp>
    </p:spTree>
    <p:extLst>
      <p:ext uri="{BB962C8B-B14F-4D97-AF65-F5344CB8AC3E}">
        <p14:creationId xmlns:p14="http://schemas.microsoft.com/office/powerpoint/2010/main" val="3975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7463" y="2141841"/>
            <a:ext cx="105004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Practical Application of the acquired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 Competencies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86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2598" y="494591"/>
            <a:ext cx="5075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GENERALIZATION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48" y="1527120"/>
            <a:ext cx="6400800" cy="48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4382" y="2547733"/>
            <a:ext cx="4214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YOU!!!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25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09093" y="500267"/>
            <a:ext cx="2562896" cy="1225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u="sng" dirty="0" smtClean="0">
                <a:latin typeface="Berlin Sans FB" panose="020E0602020502020306" pitchFamily="34" charset="0"/>
              </a:rPr>
              <a:t>Motivation: 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89" y="1558342"/>
            <a:ext cx="6035040" cy="45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98113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Components of Client/Server Network Design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766" y="1729946"/>
            <a:ext cx="6035040" cy="45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Components of Client/Server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253789" y="2273643"/>
            <a:ext cx="5773524" cy="338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sz="3200" dirty="0" smtClean="0">
                <a:latin typeface="Berlin Sans FB" panose="020E0602020502020306" pitchFamily="34" charset="0"/>
              </a:rPr>
              <a:t>INTERNET SERVICE PROVIDER (ISP)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An organization that provides services for accessing, or participating in the internet. ISP can be organized in various forms, such as commercial, community-owned, non-profit, or otherwise privately owned.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46" y="2610159"/>
            <a:ext cx="5486400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0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Components of Client/Server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27930" y="2125362"/>
            <a:ext cx="4046363" cy="338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Berlin Sans FB" panose="020E0602020502020306" pitchFamily="34" charset="0"/>
              </a:rPr>
              <a:t>2. NETWORK CABLE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Use to connect one network device to other network device or to connect two or more computers to share files and printer.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6" y="1729946"/>
            <a:ext cx="5486400" cy="38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Components of Client/Server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27930" y="2026508"/>
            <a:ext cx="5029681" cy="348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erlin Sans FB" panose="020E0602020502020306" pitchFamily="34" charset="0"/>
              </a:rPr>
              <a:t>3</a:t>
            </a:r>
            <a:r>
              <a:rPr lang="en-US" sz="3200" dirty="0" smtClean="0">
                <a:latin typeface="Berlin Sans FB" panose="020E0602020502020306" pitchFamily="34" charset="0"/>
              </a:rPr>
              <a:t>. MODEM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A device that converts data into a format suitable for a transmission medium so that it can be transmitted from one computer to another.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" r="8520" b="7887"/>
          <a:stretch/>
        </p:blipFill>
        <p:spPr>
          <a:xfrm>
            <a:off x="7054134" y="1729946"/>
            <a:ext cx="3171691" cy="41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0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Components of Client/Server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27930" y="2026508"/>
            <a:ext cx="4991045" cy="348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Berlin Sans FB" panose="020E0602020502020306" pitchFamily="34" charset="0"/>
              </a:rPr>
              <a:t>4. ROUTER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A device that forwards data packets between computer networks.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" b="2744"/>
          <a:stretch/>
        </p:blipFill>
        <p:spPr>
          <a:xfrm>
            <a:off x="6329162" y="1729946"/>
            <a:ext cx="4572000" cy="43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2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Components of Client/Server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27930" y="2026508"/>
            <a:ext cx="5726881" cy="348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Berlin Sans FB" panose="020E0602020502020306" pitchFamily="34" charset="0"/>
              </a:rPr>
              <a:t>5. PERSONAL COMPUTER (PC)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A multi-purpose computer whose size, capabilities, and price make it feasible for individual use.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9" b="22246"/>
          <a:stretch/>
        </p:blipFill>
        <p:spPr>
          <a:xfrm>
            <a:off x="6054811" y="2266682"/>
            <a:ext cx="4876800" cy="25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4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Components of Client/Server Network Design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27930" y="2026508"/>
            <a:ext cx="5726881" cy="348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Berlin Sans FB" panose="020E0602020502020306" pitchFamily="34" charset="0"/>
              </a:rPr>
              <a:t>6. PRINTER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A peripheral device which makes a persistent representation of graphics or text, usually on paper.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3" t="9272" r="11131" b="11083"/>
          <a:stretch/>
        </p:blipFill>
        <p:spPr>
          <a:xfrm>
            <a:off x="5962918" y="2384331"/>
            <a:ext cx="4623516" cy="27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3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3150</TotalTime>
  <Words>336</Words>
  <Application>Microsoft Office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Berlin Sans FB</vt:lpstr>
      <vt:lpstr>Berlin Sans FB Demi</vt:lpstr>
      <vt:lpstr>Calibri</vt:lpstr>
      <vt:lpstr>Calibri Light</vt:lpstr>
      <vt:lpstr>Office Theme</vt:lpstr>
      <vt:lpstr> Computer System Servicing</vt:lpstr>
      <vt:lpstr>PowerPoint Presentation</vt:lpstr>
      <vt:lpstr>Components of Client/Server Network Design</vt:lpstr>
      <vt:lpstr>Components of Client/Server Network Design</vt:lpstr>
      <vt:lpstr>Components of Client/Server Network Design</vt:lpstr>
      <vt:lpstr>Components of Client/Server Network Design</vt:lpstr>
      <vt:lpstr>Components of Client/Server Network Design</vt:lpstr>
      <vt:lpstr>Components of Client/Server Network Design</vt:lpstr>
      <vt:lpstr>Components of Client/Server Network Design</vt:lpstr>
      <vt:lpstr>Components of Client/Server Network Design</vt:lpstr>
      <vt:lpstr>Components of Client/Server Network Design</vt:lpstr>
      <vt:lpstr>Components of Client/Server Network Design</vt:lpstr>
      <vt:lpstr>Cable routes of Client/Server Network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classroom &amp; Gmeet plugins and apps</dc:title>
  <dc:creator>Sharmaine Esquilla</dc:creator>
  <cp:lastModifiedBy>pcuser</cp:lastModifiedBy>
  <cp:revision>319</cp:revision>
  <dcterms:created xsi:type="dcterms:W3CDTF">2020-08-26T02:25:51Z</dcterms:created>
  <dcterms:modified xsi:type="dcterms:W3CDTF">2024-02-14T23:23:02Z</dcterms:modified>
</cp:coreProperties>
</file>