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5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verlock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jmm2HPkXpOoQuvOooC3Br5ETx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0658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4763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11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620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9692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2269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434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12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564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0647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4190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759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430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585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26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97734" y="1648496"/>
            <a:ext cx="9916733" cy="11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verlock"/>
              <a:buNone/>
            </a:pPr>
            <a:r>
              <a:rPr lang="en-US" sz="4400">
                <a:latin typeface="Overlock"/>
                <a:ea typeface="Overlock"/>
                <a:cs typeface="Overlock"/>
                <a:sym typeface="Overlock"/>
              </a:rPr>
              <a:t/>
            </a:r>
            <a:br>
              <a:rPr lang="en-US" sz="4400">
                <a:latin typeface="Overlock"/>
                <a:ea typeface="Overlock"/>
                <a:cs typeface="Overlock"/>
                <a:sym typeface="Overlock"/>
              </a:rPr>
            </a:br>
            <a:r>
              <a:rPr lang="en-US" u="sng">
                <a:latin typeface="Overlock"/>
                <a:ea typeface="Overlock"/>
                <a:cs typeface="Overlock"/>
                <a:sym typeface="Overlock"/>
              </a:rPr>
              <a:t>Computer System Servicing</a:t>
            </a:r>
            <a:endParaRPr u="sng"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Network Tools and Testing Device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327930" y="2026508"/>
            <a:ext cx="4991045" cy="3484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None/>
            </a:pPr>
            <a:r>
              <a:rPr lang="en-US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4. LAN TESTER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None/>
            </a:pPr>
            <a:r>
              <a:rPr lang="en-US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An electronic device used to verify the connection in a signal cable.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8975" y="1729946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2582640" y="364557"/>
            <a:ext cx="738734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FORMATIVE ASSESSMENT</a:t>
            </a:r>
            <a:endParaRPr sz="54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876682" y="1287887"/>
            <a:ext cx="1079925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Direction: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one Example of each;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Materials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Tools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Testing Device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/>
          <p:nvPr/>
        </p:nvSpPr>
        <p:spPr>
          <a:xfrm>
            <a:off x="987463" y="2141841"/>
            <a:ext cx="1050043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Practical Application of the acquired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Learning Competencies</a:t>
            </a:r>
            <a:endParaRPr sz="54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/>
          <p:nvPr/>
        </p:nvSpPr>
        <p:spPr>
          <a:xfrm>
            <a:off x="3532598" y="494591"/>
            <a:ext cx="50753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GENERALIZATION</a:t>
            </a:r>
            <a:endParaRPr sz="54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848" y="1527120"/>
            <a:ext cx="6400800" cy="4809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/>
          <p:nvPr/>
        </p:nvSpPr>
        <p:spPr>
          <a:xfrm>
            <a:off x="3809276" y="2540907"/>
            <a:ext cx="454224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THANK YOU!!!</a:t>
            </a:r>
            <a:endParaRPr sz="54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/>
        </p:nvSpPr>
        <p:spPr>
          <a:xfrm>
            <a:off x="351975" y="471299"/>
            <a:ext cx="25629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None/>
            </a:pPr>
            <a:r>
              <a:rPr lang="en-US" sz="3200" b="1" u="sng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Motivation: 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874" y="862887"/>
            <a:ext cx="6362261" cy="51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98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Network Materials, Tools and Testing Devices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3">
            <a:alphaModFix/>
          </a:blip>
          <a:srcRect t="6384" b="7042"/>
          <a:stretch/>
        </p:blipFill>
        <p:spPr>
          <a:xfrm>
            <a:off x="3312086" y="1571223"/>
            <a:ext cx="5486400" cy="4749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Network Materials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253789" y="2273643"/>
            <a:ext cx="5773524" cy="338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AutoNum type="arabicPeriod"/>
            </a:pPr>
            <a:r>
              <a:rPr lang="en-US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TWISTED-PAIR CABLE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None/>
            </a:pPr>
            <a:r>
              <a:rPr lang="en-US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Are cables that are specially used in networking.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1086" y="2047508"/>
            <a:ext cx="4572000" cy="361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Network Materials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327930" y="2125362"/>
            <a:ext cx="4046363" cy="338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None/>
            </a:pPr>
            <a:r>
              <a:rPr lang="en-US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2. RJ 45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None/>
            </a:pPr>
            <a:r>
              <a:rPr lang="en-US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 connector attached to the end of a twisted-pair cable.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 l="7120" t="15211" r="6870" b="14741"/>
          <a:stretch/>
        </p:blipFill>
        <p:spPr>
          <a:xfrm>
            <a:off x="5594866" y="1584147"/>
            <a:ext cx="5486400" cy="4468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Network Materials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327930" y="2026508"/>
            <a:ext cx="5029681" cy="3484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None/>
            </a:pPr>
            <a:r>
              <a:rPr lang="en-US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3. Krone Jack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None/>
            </a:pPr>
            <a:r>
              <a:rPr lang="en-US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 unique locking system that prevents accidental unplugging resulting from shock and vibration.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42" name="Google Shape;142;p10"/>
          <p:cNvPicPr preferRelativeResize="0"/>
          <p:nvPr/>
        </p:nvPicPr>
        <p:blipFill rotWithShape="1">
          <a:blip r:embed="rId3">
            <a:alphaModFix/>
          </a:blip>
          <a:srcRect l="4684" t="20684" r="3618" b="11956"/>
          <a:stretch/>
        </p:blipFill>
        <p:spPr>
          <a:xfrm>
            <a:off x="5357611" y="1936008"/>
            <a:ext cx="4572000" cy="3358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Network Tools and Testing Device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327930" y="2026508"/>
            <a:ext cx="4991045" cy="3484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None/>
            </a:pPr>
            <a:r>
              <a:rPr lang="en-US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1. CRIMPING TOOL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None/>
            </a:pPr>
            <a:r>
              <a:rPr lang="en-US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This is a special tool used to cut, hold, and attach an RJ45 jack to the end of the cable.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49" name="Google Shape;14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4656" y="1729946"/>
            <a:ext cx="4572000" cy="3785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Network Tools and Testing Device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5" name="Google Shape;155;p12"/>
          <p:cNvSpPr txBox="1"/>
          <p:nvPr/>
        </p:nvSpPr>
        <p:spPr>
          <a:xfrm>
            <a:off x="327930" y="2026508"/>
            <a:ext cx="4991045" cy="3484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None/>
            </a:pPr>
            <a:r>
              <a:rPr lang="en-US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2. WIRE STRIPPER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None/>
            </a:pPr>
            <a:r>
              <a:rPr lang="en-US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Use to cut and strip wire for matching different cable sizes.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6686" y="2026508"/>
            <a:ext cx="5486400" cy="3111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Network Tools and Testing Device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327930" y="2026508"/>
            <a:ext cx="4991045" cy="3484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None/>
            </a:pPr>
            <a:r>
              <a:rPr lang="en-US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3. PUNCH DOWN TOOL/IMPACT TOOL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None/>
            </a:pPr>
            <a:r>
              <a:rPr lang="en-US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Use to connect wires to patch panel and modular jack/Krone Jack.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8975" y="2124160"/>
            <a:ext cx="5638800" cy="32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33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Arial</vt:lpstr>
      <vt:lpstr>Overlock</vt:lpstr>
      <vt:lpstr>Office Theme</vt:lpstr>
      <vt:lpstr> Computer System Servicing</vt:lpstr>
      <vt:lpstr>PowerPoint Presentation</vt:lpstr>
      <vt:lpstr>Network Materials, Tools and Testing Devices</vt:lpstr>
      <vt:lpstr>Network Materials</vt:lpstr>
      <vt:lpstr>Network Materials</vt:lpstr>
      <vt:lpstr>Network Materials</vt:lpstr>
      <vt:lpstr>Network Tools and Testing Device</vt:lpstr>
      <vt:lpstr>Network Tools and Testing Device</vt:lpstr>
      <vt:lpstr>Network Tools and Testing Device</vt:lpstr>
      <vt:lpstr>Network Tools and Testing Device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Computer System Servicing</dc:title>
  <dc:creator>Sharmaine Esquilla</dc:creator>
  <cp:lastModifiedBy>pcuser</cp:lastModifiedBy>
  <cp:revision>1</cp:revision>
  <dcterms:created xsi:type="dcterms:W3CDTF">2020-08-26T02:25:51Z</dcterms:created>
  <dcterms:modified xsi:type="dcterms:W3CDTF">2024-02-14T23:24:05Z</dcterms:modified>
</cp:coreProperties>
</file>