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3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verlock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Atjvo5ZUaL/Gu53FIJ/YXb/ca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11242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667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07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66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26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084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4880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379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708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010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5049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31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390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3933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583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115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16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0560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20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285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53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92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844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97734" y="1648496"/>
            <a:ext cx="9916733" cy="11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verlock"/>
              <a:buNone/>
            </a:pPr>
            <a:r>
              <a:rPr lang="en-US" sz="4400">
                <a:latin typeface="Overlock"/>
                <a:ea typeface="Overlock"/>
                <a:cs typeface="Overlock"/>
                <a:sym typeface="Overlock"/>
              </a:rPr>
              <a:t/>
            </a:r>
            <a:br>
              <a:rPr lang="en-US" sz="4400">
                <a:latin typeface="Overlock"/>
                <a:ea typeface="Overlock"/>
                <a:cs typeface="Overlock"/>
                <a:sym typeface="Overlock"/>
              </a:rPr>
            </a:br>
            <a:r>
              <a:rPr lang="en-US" u="sng">
                <a:latin typeface="Overlock"/>
                <a:ea typeface="Overlock"/>
                <a:cs typeface="Overlock"/>
                <a:sym typeface="Overlock"/>
              </a:rPr>
              <a:t>Computer System Servicing</a:t>
            </a:r>
            <a:endParaRPr u="sng"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T568-A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0486" y="1729946"/>
            <a:ext cx="8229600" cy="41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 b="1"/>
              <a:t>Steps in Creating Straight-Through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5.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Arrange the wire based on the type of cable. (Straight-Through Cable – T568-B)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3938" y="2426221"/>
            <a:ext cx="6230219" cy="2981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T568-B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81" name="Google Shape;1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0486" y="1729946"/>
            <a:ext cx="8229600" cy="4392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 b="1"/>
              <a:t>Steps in Creating Straight-Through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6.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Cut the wires so that they will be of exact length, make sure that the ends of the wires are aligned.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535" y="2483379"/>
            <a:ext cx="5887272" cy="2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 b="1"/>
              <a:t>Steps in Creating Straight-Through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7.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Firmly hold the cable and insert the wires into the RJ45 jack.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535" y="2483379"/>
            <a:ext cx="5896798" cy="2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 b="1"/>
              <a:t>Steps in Creating Straight-Through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8.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Check if the end of the wires touches the end of the RJ45 jack.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2316" y="2488142"/>
            <a:ext cx="5896798" cy="28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 b="1"/>
              <a:t>Steps in Creating Straight-Through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9.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Plug the cable into the crimping tool, firmly squeeze it while securely holding the cable.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535" y="2454800"/>
            <a:ext cx="5887272" cy="292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 b="1"/>
              <a:t>Steps in Creating Straight-Through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10.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Use a LAN Tester to ensure that the connection of all wires in both ends of the cable.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535" y="2473853"/>
            <a:ext cx="5877745" cy="288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>
            <a:off x="2582640" y="364557"/>
            <a:ext cx="738734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FORMATIVE ASSESSMENT</a:t>
            </a:r>
            <a:endParaRPr sz="5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876682" y="2029293"/>
            <a:ext cx="1079925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Direction:</a:t>
            </a:r>
            <a:r>
              <a:rPr lang="en-US" sz="4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Arrange the following sequence of steps in creating straight-through cable.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numbers 1-10 on the blank line.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/>
          <p:nvPr/>
        </p:nvSpPr>
        <p:spPr>
          <a:xfrm>
            <a:off x="2582640" y="364557"/>
            <a:ext cx="738734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FORMATIVE ASSESSMENT</a:t>
            </a:r>
            <a:endParaRPr sz="5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876682" y="1287887"/>
            <a:ext cx="10911664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Use a LAN tester to ensure that the connection of all wires in both ends of the cable.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Prepare the tools and materials.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Plug the cable into the crimping tool, firmly squeeze it while securely holding the cable.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Cut the twisted-pair cable based on the needed length.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Check if the end of the wires touches the end of the RJ45 jack.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Remove the outer jacket of the cable to expose the four pairs of wires inside.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Firmly hold the cable and insert the wires into the RJ45 jack.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Untwist the wires, make sure that they are free from any damage.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Cut the wires so that they will be of exact length, make sure that the ends of the wires are aligned.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 Arrange the wires based on the type of cable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/>
        </p:nvSpPr>
        <p:spPr>
          <a:xfrm>
            <a:off x="309093" y="500268"/>
            <a:ext cx="2562896" cy="60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US" sz="3200" b="1" u="sng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Motivation: </a:t>
            </a:r>
            <a:endParaRPr sz="32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0978" y="1275008"/>
            <a:ext cx="6400800" cy="479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987463" y="2141841"/>
            <a:ext cx="1050043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Practical Application of the acquired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Learning Competencies</a:t>
            </a:r>
            <a:endParaRPr sz="5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3532598" y="494591"/>
            <a:ext cx="50753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GENERALIZATION</a:t>
            </a:r>
            <a:endParaRPr sz="5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9848" y="1527120"/>
            <a:ext cx="6400800" cy="480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/>
          <p:nvPr/>
        </p:nvSpPr>
        <p:spPr>
          <a:xfrm>
            <a:off x="4061824" y="2784747"/>
            <a:ext cx="431582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 dirty="0" smtClean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 YOU!!!</a:t>
            </a:r>
            <a:endParaRPr sz="5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98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Creating Straight-Through Cable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4886" y="1365160"/>
            <a:ext cx="6400800" cy="479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Straight-Through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253789" y="2273643"/>
            <a:ext cx="10768438" cy="338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 type of twisted pair cable that is used in local area network to connect a computer to a network hub.</a:t>
            </a:r>
            <a:endParaRPr sz="48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 b="1"/>
              <a:t>Steps in Creating Straight-Through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253789" y="2273643"/>
            <a:ext cx="5034903" cy="23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verlock"/>
              <a:buNone/>
            </a:pP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1. Prepare the tools and materials.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t="9015" b="9859"/>
          <a:stretch/>
        </p:blipFill>
        <p:spPr>
          <a:xfrm>
            <a:off x="5288692" y="1724028"/>
            <a:ext cx="5486400" cy="4450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 b="1"/>
              <a:t>Steps in Creating Straight-Through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253789" y="2273643"/>
            <a:ext cx="5034903" cy="23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2.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Cut the twisted-pair cable based on the needed length.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5951" y="2273643"/>
            <a:ext cx="5896798" cy="290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 b="1"/>
              <a:t>Steps in Creating Straight-Through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253789" y="2273643"/>
            <a:ext cx="5034903" cy="23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3.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Remove the outer jacket of the cable to expose the four pairs of wire inside.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5814" y="2273643"/>
            <a:ext cx="5887272" cy="288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 b="1"/>
              <a:t>Steps in Creating Straight-Through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253789" y="2273643"/>
            <a:ext cx="5034903" cy="23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4.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Untwist the wires, make sure that they are free from any damage.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9183" y="2035705"/>
            <a:ext cx="5753903" cy="284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400" b="1"/>
              <a:t>Steps in Creating Straight-Through Cable</a:t>
            </a:r>
            <a:endParaRPr sz="54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253789" y="2273643"/>
            <a:ext cx="5479746" cy="328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US" sz="4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5. </a:t>
            </a:r>
            <a:r>
              <a:rPr lang="en-US" sz="4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Arrange the wire based on the type of cable. (Straight-Through Cable – T568-A)</a:t>
            </a:r>
            <a:endParaRPr sz="4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535" y="2421458"/>
            <a:ext cx="6211167" cy="299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Widescreen</PresentationFormat>
  <Paragraphs>47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Arial</vt:lpstr>
      <vt:lpstr>Overlock</vt:lpstr>
      <vt:lpstr>Office Theme</vt:lpstr>
      <vt:lpstr> Computer System Servicing</vt:lpstr>
      <vt:lpstr>PowerPoint Presentation</vt:lpstr>
      <vt:lpstr>Creating Straight-Through Cable</vt:lpstr>
      <vt:lpstr>Straight-Through Cable</vt:lpstr>
      <vt:lpstr>Steps in Creating Straight-Through Cable</vt:lpstr>
      <vt:lpstr>Steps in Creating Straight-Through Cable</vt:lpstr>
      <vt:lpstr>Steps in Creating Straight-Through Cable</vt:lpstr>
      <vt:lpstr>Steps in Creating Straight-Through Cable</vt:lpstr>
      <vt:lpstr>Steps in Creating Straight-Through Cable</vt:lpstr>
      <vt:lpstr>T568-A</vt:lpstr>
      <vt:lpstr>Steps in Creating Straight-Through Cable</vt:lpstr>
      <vt:lpstr>T568-B</vt:lpstr>
      <vt:lpstr>Steps in Creating Straight-Through Cable</vt:lpstr>
      <vt:lpstr>Steps in Creating Straight-Through Cable</vt:lpstr>
      <vt:lpstr>Steps in Creating Straight-Through Cable</vt:lpstr>
      <vt:lpstr>Steps in Creating Straight-Through Cable</vt:lpstr>
      <vt:lpstr>Steps in Creating Straight-Through Cable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Computer System Servicing</dc:title>
  <dc:creator>Sharmaine Esquilla</dc:creator>
  <cp:lastModifiedBy>pcuser</cp:lastModifiedBy>
  <cp:revision>1</cp:revision>
  <dcterms:created xsi:type="dcterms:W3CDTF">2020-08-26T02:25:51Z</dcterms:created>
  <dcterms:modified xsi:type="dcterms:W3CDTF">2024-02-14T23:25:36Z</dcterms:modified>
</cp:coreProperties>
</file>