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3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verlock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HBJc1zB35LEpJup36IFiYvvm1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5388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099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42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49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79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26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85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42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44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274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329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8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18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563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59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103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42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1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70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6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11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09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61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7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verlock"/>
              <a:buNone/>
            </a:pPr>
            <a:r>
              <a:rPr lang="en-US" sz="4400">
                <a:latin typeface="Overlock"/>
                <a:ea typeface="Overlock"/>
                <a:cs typeface="Overlock"/>
                <a:sym typeface="Overlock"/>
              </a:rPr>
              <a:t/>
            </a:r>
            <a:br>
              <a:rPr lang="en-US" sz="4400">
                <a:latin typeface="Overlock"/>
                <a:ea typeface="Overlock"/>
                <a:cs typeface="Overlock"/>
                <a:sym typeface="Overlock"/>
              </a:rPr>
            </a:br>
            <a:r>
              <a:rPr lang="en-US" u="sng">
                <a:latin typeface="Overlock"/>
                <a:ea typeface="Overlock"/>
                <a:cs typeface="Overlock"/>
                <a:sym typeface="Overlock"/>
              </a:rPr>
              <a:t>Computer System Servicing</a:t>
            </a:r>
            <a:endParaRPr u="sng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5.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Arrange the wire based on the type of cable. 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810" y="2669143"/>
            <a:ext cx="5668166" cy="249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5.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Arrange the wire based on the type of cable. 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373537"/>
            <a:ext cx="5734850" cy="2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T568-A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486" y="1729946"/>
            <a:ext cx="8229600" cy="4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T568-B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486" y="1729946"/>
            <a:ext cx="8229600" cy="439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6.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Cut the wires so that they will be of exact length, make sure that the ends of the wires are aligned.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83379"/>
            <a:ext cx="5887272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7.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Firmly hold the cable and insert the wires into the RJ45 jack.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83379"/>
            <a:ext cx="5896798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8.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Check if the end of the wires touches the end of the RJ45 jack.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2316" y="2488142"/>
            <a:ext cx="5896798" cy="2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9.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Plug the cable into the crimping tool, firmly squeeze it while securely holding the cable.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54800"/>
            <a:ext cx="5887272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10.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Use a LAN Tester to ensure that the connection of all wires in both ends of the cable.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73853"/>
            <a:ext cx="5877745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FORMATIVE ASSESSMENT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76682" y="2029293"/>
            <a:ext cx="107992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Direction:</a:t>
            </a:r>
            <a:r>
              <a:rPr lang="en-US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the following sequence of steps in creating straight-through cable.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numbers 1-10 on the blank line.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3504767" y="821908"/>
            <a:ext cx="5023765" cy="167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verlock"/>
              <a:buNone/>
            </a:pPr>
            <a:r>
              <a:rPr lang="en-US" sz="5400">
                <a:latin typeface="Overlock"/>
                <a:ea typeface="Overlock"/>
                <a:cs typeface="Overlock"/>
                <a:sym typeface="Overlock"/>
              </a:rPr>
              <a:t>RECALL/RECAP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889" y="2075103"/>
            <a:ext cx="530352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FORMATIVE ASSESSMENT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76682" y="1287887"/>
            <a:ext cx="10911664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Use a LAN tester to ensure that the connection of all wires in both ends of the cable.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Prepare the tools and materials.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Plug the cable into the crimping tool, firmly squeeze it while securely holding the cable.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Cut the twisted-pair cable based on the needed length.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Check if the end of the wires touches the end of the RJ45 jack.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Remove the outer jacket of the cable to expose the four pairs of wires inside.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Firmly hold the cable and insert the wires into the RJ45 jack.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Untwist the wires, make sure that they are free from any damage.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Cut the wires so that they will be of exact length, make sure that the ends of the wires are aligned.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Arrange the wires based on the type of cable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Practical Application of the acquired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Competencies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848" y="1527120"/>
            <a:ext cx="6400800" cy="480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3878945" y="2549615"/>
            <a:ext cx="427227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sz="5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309093" y="500268"/>
            <a:ext cx="2562896" cy="72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 b="1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Motivation: 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928" y="2046399"/>
            <a:ext cx="7315200" cy="263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98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Creating Crossover Cable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928" y="2046399"/>
            <a:ext cx="7315200" cy="263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253789" y="2273643"/>
            <a:ext cx="10768438" cy="338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type of cable used for the interconnection of two similar devices.</a:t>
            </a:r>
            <a:endParaRPr sz="4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erlock"/>
              <a:buNone/>
            </a:pP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1. Prepare the tools and materials.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t="9015" b="9859"/>
          <a:stretch/>
        </p:blipFill>
        <p:spPr>
          <a:xfrm>
            <a:off x="5288692" y="1724028"/>
            <a:ext cx="5486400" cy="445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Cut the twisted-pair cable based on the needed length.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951" y="2273643"/>
            <a:ext cx="5896798" cy="290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Remove the outer jacket of the cable to expose the four pairs of wire inside.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814" y="2273643"/>
            <a:ext cx="5887272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Steps in Creating Crossover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4.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Untwist the wires, make sure that they are free from any damage.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183" y="2035705"/>
            <a:ext cx="5753903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Overlock</vt:lpstr>
      <vt:lpstr>Arial</vt:lpstr>
      <vt:lpstr>Office Theme</vt:lpstr>
      <vt:lpstr> Computer System Servicing</vt:lpstr>
      <vt:lpstr>RECALL/RECAP</vt:lpstr>
      <vt:lpstr>PowerPoint Presentation</vt:lpstr>
      <vt:lpstr>Creating Crossover Cable</vt:lpstr>
      <vt:lpstr>Crossover Cable</vt:lpstr>
      <vt:lpstr>Steps in Creating Crossover Cable</vt:lpstr>
      <vt:lpstr>Steps in Creating Crossover Cable</vt:lpstr>
      <vt:lpstr>Steps in Creating Crossover Cable</vt:lpstr>
      <vt:lpstr>Steps in Creating Crossover Cable</vt:lpstr>
      <vt:lpstr>Steps in Creating Crossover Cable</vt:lpstr>
      <vt:lpstr>Steps in Creating Crossover Cable</vt:lpstr>
      <vt:lpstr>T568-A</vt:lpstr>
      <vt:lpstr>T568-B</vt:lpstr>
      <vt:lpstr>Steps in Creating Crossover Cable</vt:lpstr>
      <vt:lpstr>Steps in Creating Crossover Cable</vt:lpstr>
      <vt:lpstr>Steps in Creating Crossover Cable</vt:lpstr>
      <vt:lpstr>Steps in Creating Crossover Cable</vt:lpstr>
      <vt:lpstr>Steps in Creating Crossover Cable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System Servicing</dc:title>
  <dc:creator>Sharmaine Esquilla</dc:creator>
  <cp:lastModifiedBy>pcuser</cp:lastModifiedBy>
  <cp:revision>1</cp:revision>
  <dcterms:created xsi:type="dcterms:W3CDTF">2020-08-26T02:25:51Z</dcterms:created>
  <dcterms:modified xsi:type="dcterms:W3CDTF">2024-02-14T23:26:29Z</dcterms:modified>
</cp:coreProperties>
</file>