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495" r:id="rId3"/>
    <p:sldId id="530" r:id="rId4"/>
    <p:sldId id="531" r:id="rId5"/>
    <p:sldId id="496" r:id="rId6"/>
    <p:sldId id="532" r:id="rId7"/>
    <p:sldId id="535" r:id="rId8"/>
    <p:sldId id="533" r:id="rId9"/>
    <p:sldId id="534" r:id="rId10"/>
    <p:sldId id="480" r:id="rId11"/>
    <p:sldId id="479" r:id="rId12"/>
    <p:sldId id="5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BAD30-7291-40D4-93CF-E9696D88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1A09F0-7DE2-461C-A3FF-4E88A47F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D125F6-2734-4CC6-8BE3-E94407B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F6F3D7-2082-4DD9-8936-1F611B2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D32FDA-6046-4C41-AEFD-3D841D4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82CFE-7617-42D7-BC28-7F2F70C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175B19-58ED-45B6-A4D9-A3C94B9D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28A077-3ABD-4C96-A804-7DC8A06C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F089D1-7063-4A9C-B938-C4C6AA5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C34F3F-224D-4F3D-A239-0CCB255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560E0BE-B254-42F6-BB6F-CA5834118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20A418-8324-4EB6-993B-E1F5C5CB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78FC2C-02A8-4BD9-97C8-77262933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F54AAE-969B-4935-A235-427D5C7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EAFA5-79BA-4C40-8E56-F5AC490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E70E19-4CAF-4246-9E0C-51396745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1F3B3A-8E7A-4CD6-BC56-041E2BE9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5397B-578D-4A38-95D3-4A04D64F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C5A1A8-EEE1-48F0-9C98-D761FAE8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0FC8B3-5640-4351-9B12-00587187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D41FC-A553-4C6A-A7B7-5AD82786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95E57A-D302-488B-AB24-1A3209B3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4D92B7-CB74-4861-A3B1-2F124CF5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8B23D1-EA7A-4B3A-9716-1043F766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9F1B39-7DD7-4B8F-8D24-3D99AA4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74278-5AD9-4F9A-8960-065B0260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3DB413-B318-41EF-BDEA-0BCDBD535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14871F-C681-4C90-B12C-38E5BC6C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96358F-0337-4784-8DC2-8353919B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3EDCA4-F5CA-4662-A3B6-197AB41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6F11C5-103D-46CA-BE8C-B95BD8B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293B-83E4-43D5-A508-6924DB1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18701-2899-47E9-8039-1F2866D5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CC9B6F-C07D-409F-BDE5-FCCDD19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DC601A-EF85-4DAB-A123-279F081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A5A6DE-03A3-46FE-8995-BC4D08EB3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A6FD9C-5EED-45A8-91A8-35624055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B71BCD-1265-46D6-AFA7-A924D62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535CD7-02B3-4791-B65C-CFB2A88D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7ECFA-C86B-47F0-9A9D-A4F39C7F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BDAD1A-4711-4210-99E5-A9782028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AC1313-A6A0-44A7-9A59-A9682F6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776B53-665C-43B5-B610-9EC6CB7A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F5224F-90DD-48EA-B0C7-9B608D46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F127CB4-A5EF-4584-BF84-DC5B7BC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AB21F8-FB0E-4E9F-9D42-DD54A4EB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13DD0-6DC8-4637-87D8-3EEF93D0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588513-D23E-4B5C-B18D-AE3940DB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B04001-1ACE-456C-8C0F-BA09C928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4B623A-3902-4AD6-8763-D807560B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1FB22E-A2AF-4893-985E-A582295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62451D-4087-4BDE-B82D-37C4B8D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A81F9-9128-4AB2-87D4-F71EC9E6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F6EFBD-B01D-49A8-A1D2-3D83866C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2485D1-F7FD-4BEB-8F2D-3CDE2C91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B27118-72BE-4FF5-AA5F-9DF8D5A4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AF725F-00E0-432D-8CF7-C010F94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7F103C-9C5B-4370-BEAF-68220ACC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BBA8B1-CE04-4D58-8681-12F5DF0E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68CEB2-BA13-4AC8-9968-F776CBF0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6870E4-A7B1-4E18-A39F-03E6E387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2/26/2024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BC8510-9769-482F-AC18-1A5AD7AA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83DC0B-E09D-484B-BFA5-0BD53A24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0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382B5-B2D6-449E-BDF2-FA749F820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</p:spPr>
        <p:txBody>
          <a:bodyPr anchor="ctr">
            <a:noAutofit/>
          </a:bodyPr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/>
            </a:r>
            <a:br>
              <a:rPr lang="en-US" sz="4400" dirty="0" smtClean="0">
                <a:latin typeface="Berlin Sans FB Demi" panose="020E0802020502020306" pitchFamily="34" charset="0"/>
              </a:rPr>
            </a:br>
            <a:r>
              <a:rPr lang="en-US" u="sng" dirty="0" smtClean="0">
                <a:latin typeface="Berlin Sans FB Demi" panose="020E0802020502020306" pitchFamily="34" charset="0"/>
              </a:rPr>
              <a:t>Computer System Servicing</a:t>
            </a:r>
            <a:endParaRPr lang="en-US" u="sng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12" y="371148"/>
            <a:ext cx="4779066" cy="94249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Network </a:t>
            </a:r>
            <a:r>
              <a:rPr lang="en-US" sz="3600" b="1" dirty="0" smtClean="0"/>
              <a:t>ID and Host ID</a:t>
            </a:r>
            <a:endParaRPr lang="en-US" sz="36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2884867"/>
            <a:ext cx="10515600" cy="325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40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1643062"/>
            <a:ext cx="68103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47249"/>
            <a:ext cx="4019213" cy="77507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Berlin Sans FB" panose="020E0602020502020306" pitchFamily="34" charset="0"/>
              </a:rPr>
              <a:t>Subnet</a:t>
            </a:r>
            <a:endParaRPr lang="en-US" sz="36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2884867"/>
            <a:ext cx="10515600" cy="325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40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86" y="148384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178" y="2441801"/>
            <a:ext cx="4214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2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69" y="631997"/>
            <a:ext cx="8572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0" y="577540"/>
            <a:ext cx="11848562" cy="671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u="sng" dirty="0" smtClean="0">
                <a:latin typeface="Berlin Sans FB" panose="020E0602020502020306" pitchFamily="34" charset="0"/>
              </a:rPr>
              <a:t>House Blue print 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8777" r="3607" b="10377"/>
          <a:stretch/>
        </p:blipFill>
        <p:spPr>
          <a:xfrm>
            <a:off x="3267578" y="1565189"/>
            <a:ext cx="5313406" cy="35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0" y="577540"/>
            <a:ext cx="11848562" cy="671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u="sng" dirty="0" smtClean="0">
                <a:latin typeface="Berlin Sans FB" panose="020E0602020502020306" pitchFamily="34" charset="0"/>
              </a:rPr>
              <a:t>Network Layout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51" y="1451787"/>
            <a:ext cx="5998059" cy="41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67458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erlin Sans FB" panose="020E0602020502020306" pitchFamily="34" charset="0"/>
              </a:rPr>
              <a:t>IP Address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856209" y="1963024"/>
            <a:ext cx="10515600" cy="3766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dirty="0">
                <a:latin typeface="Berlin Sans FB" panose="020E0602020502020306" pitchFamily="34" charset="0"/>
              </a:rPr>
              <a:t>An Internet Protocol (IP) address is a unique numerical identifier for every device or network that connects to the internet.</a:t>
            </a:r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67458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erlin Sans FB" panose="020E0602020502020306" pitchFamily="34" charset="0"/>
              </a:rPr>
              <a:t>Static IP Address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2148761"/>
            <a:ext cx="10515600" cy="301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dirty="0">
                <a:latin typeface="Berlin Sans FB" panose="020E0602020502020306" pitchFamily="34" charset="0"/>
              </a:rPr>
              <a:t>A static IP address is simply an address that doesn't change. Once your device is assigned a static IP address, that number typically stays the same until the device is decommissioned or your network architecture changes.</a:t>
            </a:r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47249"/>
            <a:ext cx="4019213" cy="77507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Berlin Sans FB" panose="020E0602020502020306" pitchFamily="34" charset="0"/>
              </a:rPr>
              <a:t>Classes of IP Address</a:t>
            </a:r>
            <a:endParaRPr lang="en-US" sz="36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2884867"/>
            <a:ext cx="10515600" cy="325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40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6" y="1433901"/>
            <a:ext cx="9752381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67458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erlin Sans FB" panose="020E0602020502020306" pitchFamily="34" charset="0"/>
              </a:rPr>
              <a:t>Dynamic IP Address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2148761"/>
            <a:ext cx="10515600" cy="3345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dirty="0">
                <a:latin typeface="Berlin Sans FB" panose="020E0602020502020306" pitchFamily="34" charset="0"/>
              </a:rPr>
              <a:t>A dynamic IP address is an IP address that an ISP lets you use temporarily. If a dynamic address is not in use, it can be automatically assigned to a different device. Dynamic IP addresses are assigned using either </a:t>
            </a:r>
            <a:r>
              <a:rPr lang="en-US" sz="4000" dirty="0" smtClean="0">
                <a:latin typeface="Berlin Sans FB" panose="020E0602020502020306" pitchFamily="34" charset="0"/>
              </a:rPr>
              <a:t>DHCP.</a:t>
            </a:r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67458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erlin Sans FB" panose="020E0602020502020306" pitchFamily="34" charset="0"/>
              </a:rPr>
              <a:t>Subnet Mask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2148761"/>
            <a:ext cx="10515600" cy="3345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dirty="0">
                <a:latin typeface="Berlin Sans FB" panose="020E0602020502020306" pitchFamily="34" charset="0"/>
              </a:rPr>
              <a:t>A subnet mask is defined as a 32-bit address that segregates an IP address into network bits that identify the network and host bits that identify the host device operating on that network.</a:t>
            </a:r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6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</TotalTime>
  <Words>168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Berlin Sans FB</vt:lpstr>
      <vt:lpstr>Berlin Sans FB Demi</vt:lpstr>
      <vt:lpstr>Calibri</vt:lpstr>
      <vt:lpstr>Calibri Light</vt:lpstr>
      <vt:lpstr>Office Theme</vt:lpstr>
      <vt:lpstr> Computer System Servicing</vt:lpstr>
      <vt:lpstr>PowerPoint Presentation</vt:lpstr>
      <vt:lpstr>PowerPoint Presentation</vt:lpstr>
      <vt:lpstr>PowerPoint Presentation</vt:lpstr>
      <vt:lpstr>IP Address</vt:lpstr>
      <vt:lpstr>Static IP Address</vt:lpstr>
      <vt:lpstr>Classes of IP Address</vt:lpstr>
      <vt:lpstr>Dynamic IP Address</vt:lpstr>
      <vt:lpstr>Subnet Mask</vt:lpstr>
      <vt:lpstr>Network ID and Host ID</vt:lpstr>
      <vt:lpstr>Subnet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classroom &amp; Gmeet plugins and apps</dc:title>
  <dc:creator>Sharmaine Esquilla</dc:creator>
  <cp:lastModifiedBy>pcuser</cp:lastModifiedBy>
  <cp:revision>260</cp:revision>
  <dcterms:created xsi:type="dcterms:W3CDTF">2020-08-26T02:25:51Z</dcterms:created>
  <dcterms:modified xsi:type="dcterms:W3CDTF">2024-02-26T15:37:41Z</dcterms:modified>
</cp:coreProperties>
</file>