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95935" y="485140"/>
            <a:ext cx="2530475" cy="1530350"/>
          </a:xfrm>
          <a:prstGeom prst="round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AnnotationInvocationHandler.readObject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92550" y="485140"/>
            <a:ext cx="2530475" cy="1530350"/>
          </a:xfrm>
          <a:prstGeom prst="round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AbstractInputCheckedMapDecorator.setValue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89165" y="485140"/>
            <a:ext cx="2530475" cy="1530350"/>
          </a:xfrm>
          <a:prstGeom prst="round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TransformedMap.checkSetValue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685780" y="485140"/>
            <a:ext cx="2530475" cy="1530350"/>
          </a:xfrm>
          <a:prstGeom prst="round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ChainedTransformer.transform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082395" y="485140"/>
            <a:ext cx="2530475" cy="1530350"/>
          </a:xfrm>
          <a:prstGeom prst="round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InvokerTransformer.transform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479010" y="485140"/>
            <a:ext cx="2530475" cy="1530350"/>
          </a:xfrm>
          <a:prstGeom prst="round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Runtime.exec()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>
            <a:off x="3026410" y="1250315"/>
            <a:ext cx="866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>
            <a:off x="6423025" y="1250315"/>
            <a:ext cx="866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9819640" y="1250315"/>
            <a:ext cx="866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>
            <a:off x="13216255" y="1250315"/>
            <a:ext cx="866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11" idx="1"/>
          </p:cNvCxnSpPr>
          <p:nvPr/>
        </p:nvCxnSpPr>
        <p:spPr>
          <a:xfrm>
            <a:off x="16612870" y="1250315"/>
            <a:ext cx="866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109470" y="2659380"/>
            <a:ext cx="2530475" cy="1530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HashMap(Proxy).entrySet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464810" y="2659380"/>
            <a:ext cx="2530475" cy="1530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AnnotationInvocationHandler.invoke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155430" y="2659380"/>
            <a:ext cx="2530475" cy="15303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LazyMap.get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4" idx="2"/>
            <a:endCxn id="17" idx="1"/>
          </p:cNvCxnSpPr>
          <p:nvPr/>
        </p:nvCxnSpPr>
        <p:spPr>
          <a:xfrm rot="5400000" flipV="1">
            <a:off x="1230948" y="2546033"/>
            <a:ext cx="1409065" cy="3479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39945" y="3390900"/>
            <a:ext cx="8248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995285" y="3424555"/>
            <a:ext cx="11601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9" idx="3"/>
            <a:endCxn id="9" idx="2"/>
          </p:cNvCxnSpPr>
          <p:nvPr/>
        </p:nvCxnSpPr>
        <p:spPr>
          <a:xfrm flipV="1">
            <a:off x="11685905" y="2015490"/>
            <a:ext cx="265430" cy="14090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9514820" y="2659380"/>
            <a:ext cx="2530475" cy="15303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TemplatesImpl.newTransformer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2912070" y="2659380"/>
            <a:ext cx="2530475" cy="15303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TemplatesImpl.defineClass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3"/>
            <a:endCxn id="26" idx="1"/>
          </p:cNvCxnSpPr>
          <p:nvPr/>
        </p:nvCxnSpPr>
        <p:spPr>
          <a:xfrm>
            <a:off x="22045295" y="3424555"/>
            <a:ext cx="866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22935" y="4437380"/>
            <a:ext cx="2530475" cy="1530350"/>
          </a:xfrm>
          <a:prstGeom prst="round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PriorityQueue.readObject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92550" y="4437380"/>
            <a:ext cx="2530475" cy="1530350"/>
          </a:xfrm>
          <a:prstGeom prst="round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PriorityQueue.heapify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416165" y="4437380"/>
            <a:ext cx="2530475" cy="1530350"/>
          </a:xfrm>
          <a:prstGeom prst="round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TransformingComparator.compare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10" idx="2"/>
            <a:endCxn id="25" idx="0"/>
          </p:cNvCxnSpPr>
          <p:nvPr/>
        </p:nvCxnSpPr>
        <p:spPr>
          <a:xfrm rot="5400000" flipV="1">
            <a:off x="17742218" y="-378777"/>
            <a:ext cx="643890" cy="5432425"/>
          </a:xfrm>
          <a:prstGeom prst="bentConnector3">
            <a:avLst>
              <a:gd name="adj1" fmla="val 476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3"/>
            <a:endCxn id="29" idx="1"/>
          </p:cNvCxnSpPr>
          <p:nvPr/>
        </p:nvCxnSpPr>
        <p:spPr>
          <a:xfrm>
            <a:off x="3153410" y="5202555"/>
            <a:ext cx="739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425565" y="5197475"/>
            <a:ext cx="9467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flipV="1">
            <a:off x="9895205" y="2015490"/>
            <a:ext cx="4860000" cy="3528000"/>
          </a:xfrm>
          <a:prstGeom prst="bentConnector4">
            <a:avLst>
              <a:gd name="adj1" fmla="val 51309"/>
              <a:gd name="adj2" fmla="val 871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2964160" y="2659380"/>
            <a:ext cx="2530475" cy="15303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InstantiateTransformer.transform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42" name="肘形连接符 41"/>
          <p:cNvCxnSpPr>
            <a:endCxn id="41" idx="1"/>
          </p:cNvCxnSpPr>
          <p:nvPr/>
        </p:nvCxnSpPr>
        <p:spPr>
          <a:xfrm rot="5400000" flipV="1">
            <a:off x="12038965" y="2499360"/>
            <a:ext cx="1473835" cy="3759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3"/>
            <a:endCxn id="46" idx="1"/>
          </p:cNvCxnSpPr>
          <p:nvPr/>
        </p:nvCxnSpPr>
        <p:spPr>
          <a:xfrm>
            <a:off x="15494635" y="3424555"/>
            <a:ext cx="744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rot="16200000">
            <a:off x="9680575" y="2282190"/>
            <a:ext cx="2758440" cy="2225040"/>
          </a:xfrm>
          <a:prstGeom prst="bentConnector3">
            <a:avLst>
              <a:gd name="adj1" fmla="val 13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6239490" y="2659380"/>
            <a:ext cx="2530475" cy="15303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TrAXFilter.TrAXFilter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6" idx="3"/>
            <a:endCxn id="25" idx="1"/>
          </p:cNvCxnSpPr>
          <p:nvPr/>
        </p:nvCxnSpPr>
        <p:spPr>
          <a:xfrm>
            <a:off x="18769965" y="3424555"/>
            <a:ext cx="744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22935" y="6373495"/>
            <a:ext cx="2530475" cy="1530350"/>
          </a:xfrm>
          <a:prstGeom prst="round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badAttributeValueExpException.readObject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892550" y="6373495"/>
            <a:ext cx="2530475" cy="1530350"/>
          </a:xfrm>
          <a:prstGeom prst="round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TiedMapEntry.toString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364730" y="6373495"/>
            <a:ext cx="2530475" cy="1530350"/>
          </a:xfrm>
          <a:prstGeom prst="round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TiedMapEntry.getValue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8" idx="3"/>
            <a:endCxn id="49" idx="1"/>
          </p:cNvCxnSpPr>
          <p:nvPr/>
        </p:nvCxnSpPr>
        <p:spPr>
          <a:xfrm>
            <a:off x="3153410" y="7138670"/>
            <a:ext cx="739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9" idx="3"/>
            <a:endCxn id="50" idx="1"/>
          </p:cNvCxnSpPr>
          <p:nvPr/>
        </p:nvCxnSpPr>
        <p:spPr>
          <a:xfrm>
            <a:off x="6423025" y="7138670"/>
            <a:ext cx="941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50" idx="3"/>
            <a:endCxn id="19" idx="2"/>
          </p:cNvCxnSpPr>
          <p:nvPr/>
        </p:nvCxnSpPr>
        <p:spPr>
          <a:xfrm flipV="1">
            <a:off x="9895205" y="4189730"/>
            <a:ext cx="525780" cy="29489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22935" y="8309610"/>
            <a:ext cx="2530475" cy="15303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HashMap.readObject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892550" y="8309610"/>
            <a:ext cx="2530475" cy="15303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HashMap.hash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371080" y="8309610"/>
            <a:ext cx="2530475" cy="15303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TiedMapEntry.hashCode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54" idx="3"/>
            <a:endCxn id="55" idx="1"/>
          </p:cNvCxnSpPr>
          <p:nvPr/>
        </p:nvCxnSpPr>
        <p:spPr>
          <a:xfrm>
            <a:off x="3153410" y="9074785"/>
            <a:ext cx="739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5" idx="3"/>
            <a:endCxn id="56" idx="1"/>
          </p:cNvCxnSpPr>
          <p:nvPr/>
        </p:nvCxnSpPr>
        <p:spPr>
          <a:xfrm>
            <a:off x="6423025" y="9074785"/>
            <a:ext cx="9480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6" idx="0"/>
            <a:endCxn id="50" idx="2"/>
          </p:cNvCxnSpPr>
          <p:nvPr/>
        </p:nvCxnSpPr>
        <p:spPr>
          <a:xfrm flipH="1" flipV="1">
            <a:off x="8630285" y="7903845"/>
            <a:ext cx="6350" cy="405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22935" y="10245725"/>
            <a:ext cx="2530475" cy="1530350"/>
          </a:xfrm>
          <a:prstGeom prst="round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Hashtable.readObject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895090" y="10246360"/>
            <a:ext cx="2530475" cy="1530350"/>
          </a:xfrm>
          <a:prstGeom prst="round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Hashtable.reconstitutionPut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289165" y="10246995"/>
            <a:ext cx="2530475" cy="1530350"/>
          </a:xfrm>
          <a:prstGeom prst="round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AbstractMapDecorator.equals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502265" y="10247630"/>
            <a:ext cx="2530475" cy="1530350"/>
          </a:xfrm>
          <a:prstGeom prst="round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AbstractMap.equals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0" idx="3"/>
            <a:endCxn id="61" idx="1"/>
          </p:cNvCxnSpPr>
          <p:nvPr/>
        </p:nvCxnSpPr>
        <p:spPr>
          <a:xfrm>
            <a:off x="3153410" y="11010900"/>
            <a:ext cx="741680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1" idx="3"/>
            <a:endCxn id="62" idx="1"/>
          </p:cNvCxnSpPr>
          <p:nvPr/>
        </p:nvCxnSpPr>
        <p:spPr>
          <a:xfrm>
            <a:off x="6425565" y="11011535"/>
            <a:ext cx="863600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2" idx="3"/>
            <a:endCxn id="63" idx="1"/>
          </p:cNvCxnSpPr>
          <p:nvPr/>
        </p:nvCxnSpPr>
        <p:spPr>
          <a:xfrm>
            <a:off x="9819640" y="11012170"/>
            <a:ext cx="68262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 flipV="1">
            <a:off x="11113135" y="4159885"/>
            <a:ext cx="45720" cy="60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JjMDZlYmQwMDhkMGFkNTZiMmM3M2I2NTViODhmMT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演示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JetBrains Mono</vt:lpstr>
      <vt:lpstr>LaTeX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ru1ts f</dc:creator>
  <cp:lastModifiedBy>GC</cp:lastModifiedBy>
  <cp:revision>13</cp:revision>
  <dcterms:created xsi:type="dcterms:W3CDTF">2023-08-09T12:44:00Z</dcterms:created>
  <dcterms:modified xsi:type="dcterms:W3CDTF">2024-09-20T13:13:06Z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