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97230" y="1292860"/>
            <a:ext cx="1643380" cy="8502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BadAttributeValueExpException</a:t>
            </a:r>
            <a:r>
              <a:rPr lang="en-US" altLang="zh-CN">
                <a:solidFill>
                  <a:schemeClr val="tx1"/>
                </a:solidFill>
              </a:rPr>
              <a:t>::</a:t>
            </a:r>
            <a:r>
              <a:rPr lang="zh-CN" altLang="en-US">
                <a:solidFill>
                  <a:schemeClr val="tx1"/>
                </a:solidFill>
              </a:rPr>
              <a:t>toString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35805" y="1292860"/>
            <a:ext cx="1643380" cy="8502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POJONode::toString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74380" y="1292860"/>
            <a:ext cx="1643380" cy="8502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jackson</a:t>
            </a:r>
            <a:r>
              <a:rPr lang="zh-CN" altLang="en-US">
                <a:solidFill>
                  <a:schemeClr val="tx1"/>
                </a:solidFill>
              </a:rPr>
              <a:t>任意调用任意</a:t>
            </a:r>
            <a:r>
              <a:rPr lang="en-US" altLang="zh-CN">
                <a:solidFill>
                  <a:schemeClr val="tx1"/>
                </a:solidFill>
              </a:rPr>
              <a:t>getter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7230" y="2578735"/>
            <a:ext cx="1643380" cy="8502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EventListenerList</a:t>
            </a:r>
            <a:r>
              <a:rPr lang="en-US" altLang="zh-CN">
                <a:solidFill>
                  <a:schemeClr val="tx1"/>
                </a:solidFill>
              </a:rPr>
              <a:t>::</a:t>
            </a:r>
            <a:r>
              <a:rPr lang="zh-CN" altLang="en-US">
                <a:solidFill>
                  <a:schemeClr val="tx1"/>
                </a:solidFill>
              </a:rPr>
              <a:t>toString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340610" y="1718310"/>
            <a:ext cx="219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6179185" y="1718310"/>
            <a:ext cx="219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3"/>
            <a:endCxn id="5" idx="2"/>
          </p:cNvCxnSpPr>
          <p:nvPr/>
        </p:nvCxnSpPr>
        <p:spPr>
          <a:xfrm flipV="1">
            <a:off x="2340610" y="2143125"/>
            <a:ext cx="3016885" cy="861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JjMDZlYmQwMDhkMGFkNTZiMmM3M2I2NTViODhmM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ru1ts f</dc:creator>
  <cp:lastModifiedBy>GC</cp:lastModifiedBy>
  <cp:revision>4</cp:revision>
  <dcterms:created xsi:type="dcterms:W3CDTF">2023-08-09T12:44:00Z</dcterms:created>
  <dcterms:modified xsi:type="dcterms:W3CDTF">2024-09-01T11:55:34Z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