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C4DE-6C78-4952-9C12-003790272310}" type="datetimeFigureOut">
              <a:rPr lang="pt-BR" smtClean="0"/>
              <a:t>02/09/2013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CBDC-5104-43EC-B801-4C0317F18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10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C4DE-6C78-4952-9C12-003790272310}" type="datetimeFigureOut">
              <a:rPr lang="pt-BR" smtClean="0"/>
              <a:t>02/09/2013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CBDC-5104-43EC-B801-4C0317F18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45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C4DE-6C78-4952-9C12-003790272310}" type="datetimeFigureOut">
              <a:rPr lang="pt-BR" smtClean="0"/>
              <a:t>02/09/2013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CBDC-5104-43EC-B801-4C0317F18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93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C4DE-6C78-4952-9C12-003790272310}" type="datetimeFigureOut">
              <a:rPr lang="pt-BR" smtClean="0"/>
              <a:t>02/09/2013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CBDC-5104-43EC-B801-4C0317F18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28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C4DE-6C78-4952-9C12-003790272310}" type="datetimeFigureOut">
              <a:rPr lang="pt-BR" smtClean="0"/>
              <a:t>02/09/2013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CBDC-5104-43EC-B801-4C0317F18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8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C4DE-6C78-4952-9C12-003790272310}" type="datetimeFigureOut">
              <a:rPr lang="pt-BR" smtClean="0"/>
              <a:t>02/09/2013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CBDC-5104-43EC-B801-4C0317F18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67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C4DE-6C78-4952-9C12-003790272310}" type="datetimeFigureOut">
              <a:rPr lang="pt-BR" smtClean="0"/>
              <a:t>02/09/2013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CBDC-5104-43EC-B801-4C0317F18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93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C4DE-6C78-4952-9C12-003790272310}" type="datetimeFigureOut">
              <a:rPr lang="pt-BR" smtClean="0"/>
              <a:t>02/09/2013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CBDC-5104-43EC-B801-4C0317F18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06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C4DE-6C78-4952-9C12-003790272310}" type="datetimeFigureOut">
              <a:rPr lang="pt-BR" smtClean="0"/>
              <a:t>02/09/2013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CBDC-5104-43EC-B801-4C0317F18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3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C4DE-6C78-4952-9C12-003790272310}" type="datetimeFigureOut">
              <a:rPr lang="pt-BR" smtClean="0"/>
              <a:t>02/09/2013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CBDC-5104-43EC-B801-4C0317F18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10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C4DE-6C78-4952-9C12-003790272310}" type="datetimeFigureOut">
              <a:rPr lang="pt-BR" smtClean="0"/>
              <a:t>02/09/2013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CBDC-5104-43EC-B801-4C0317F18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35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BC4DE-6C78-4952-9C12-003790272310}" type="datetimeFigureOut">
              <a:rPr lang="pt-BR" smtClean="0"/>
              <a:t>02/09/2013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0CBDC-5104-43EC-B801-4C0317F18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63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18256" y="1578496"/>
            <a:ext cx="9162255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-18256" y="2492896"/>
            <a:ext cx="9162256" cy="2952328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 rot="16200000">
            <a:off x="5150620" y="3444566"/>
            <a:ext cx="24934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Organização</a:t>
            </a:r>
          </a:p>
          <a:p>
            <a:pPr algn="ctr"/>
            <a:r>
              <a:rPr lang="pt-BR" dirty="0" smtClean="0"/>
              <a:t>Publica B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236296" y="2132856"/>
            <a:ext cx="159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Espaço Formal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7209134" y="2492896"/>
            <a:ext cx="168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Espaço Informal</a:t>
            </a:r>
          </a:p>
        </p:txBody>
      </p:sp>
      <p:sp>
        <p:nvSpPr>
          <p:cNvPr id="19" name="Retângulo 18"/>
          <p:cNvSpPr/>
          <p:nvPr/>
        </p:nvSpPr>
        <p:spPr>
          <a:xfrm rot="16200000">
            <a:off x="-84260" y="3426444"/>
            <a:ext cx="24934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Organização</a:t>
            </a:r>
          </a:p>
          <a:p>
            <a:pPr algn="ctr"/>
            <a:r>
              <a:rPr lang="pt-BR" dirty="0" smtClean="0"/>
              <a:t>Publica A</a:t>
            </a:r>
            <a:endParaRPr lang="pt-BR" dirty="0"/>
          </a:p>
        </p:txBody>
      </p:sp>
      <p:sp>
        <p:nvSpPr>
          <p:cNvPr id="2" name="Triângulo isósceles 1"/>
          <p:cNvSpPr/>
          <p:nvPr/>
        </p:nvSpPr>
        <p:spPr>
          <a:xfrm rot="10800000">
            <a:off x="1619671" y="2492896"/>
            <a:ext cx="4320480" cy="280831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reto 19"/>
          <p:cNvCxnSpPr/>
          <p:nvPr/>
        </p:nvCxnSpPr>
        <p:spPr>
          <a:xfrm>
            <a:off x="-18256" y="2492896"/>
            <a:ext cx="9162255" cy="3207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770" y="2700969"/>
            <a:ext cx="2771775" cy="2590800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5" name="Conector de seta reta 4"/>
          <p:cNvCxnSpPr/>
          <p:nvPr/>
        </p:nvCxnSpPr>
        <p:spPr>
          <a:xfrm flipV="1">
            <a:off x="2339752" y="2844241"/>
            <a:ext cx="0" cy="2304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riângulo isósceles 2"/>
          <p:cNvSpPr/>
          <p:nvPr/>
        </p:nvSpPr>
        <p:spPr>
          <a:xfrm>
            <a:off x="1620115" y="1524715"/>
            <a:ext cx="4320036" cy="96818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2141730" y="1700808"/>
            <a:ext cx="358239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Imprensa e comunicação oficial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385791" y="2329524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 smtClean="0"/>
              <a:t>GateKeeper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5120396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15</Words>
  <Application>Microsoft Office PowerPoint</Application>
  <PresentationFormat>Apresentação na tela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</dc:creator>
  <cp:lastModifiedBy>Rafael</cp:lastModifiedBy>
  <cp:revision>7</cp:revision>
  <dcterms:created xsi:type="dcterms:W3CDTF">2013-09-01T21:55:36Z</dcterms:created>
  <dcterms:modified xsi:type="dcterms:W3CDTF">2013-09-03T02:22:33Z</dcterms:modified>
</cp:coreProperties>
</file>