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0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9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0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C4DE-6C78-4952-9C12-003790272310}" type="datetimeFigureOut">
              <a:rPr lang="pt-BR" smtClean="0"/>
              <a:t>06/10/2013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CBDC-5104-43EC-B801-4C0317F18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8256" y="1578496"/>
            <a:ext cx="916225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18256" y="2492896"/>
            <a:ext cx="9162256" cy="295232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16200000">
            <a:off x="5150620" y="3444566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B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236296" y="2132856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Formal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209134" y="2492896"/>
            <a:ext cx="16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Informal</a:t>
            </a:r>
          </a:p>
        </p:txBody>
      </p:sp>
      <p:sp>
        <p:nvSpPr>
          <p:cNvPr id="19" name="Retângulo 18"/>
          <p:cNvSpPr/>
          <p:nvPr/>
        </p:nvSpPr>
        <p:spPr>
          <a:xfrm rot="16200000">
            <a:off x="-84260" y="3426444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A</a:t>
            </a:r>
            <a:endParaRPr lang="pt-BR" dirty="0"/>
          </a:p>
        </p:txBody>
      </p:sp>
      <p:sp>
        <p:nvSpPr>
          <p:cNvPr id="2" name="Triângulo isósceles 1"/>
          <p:cNvSpPr/>
          <p:nvPr/>
        </p:nvSpPr>
        <p:spPr>
          <a:xfrm rot="10800000">
            <a:off x="1619671" y="2492896"/>
            <a:ext cx="4320480" cy="28083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>
            <a:off x="-18256" y="2492896"/>
            <a:ext cx="9162255" cy="320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2700969"/>
            <a:ext cx="2771775" cy="25908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" name="Conector de seta reta 4"/>
          <p:cNvCxnSpPr/>
          <p:nvPr/>
        </p:nvCxnSpPr>
        <p:spPr>
          <a:xfrm flipV="1">
            <a:off x="2339752" y="2844241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ângulo isósceles 2"/>
          <p:cNvSpPr/>
          <p:nvPr/>
        </p:nvSpPr>
        <p:spPr>
          <a:xfrm>
            <a:off x="1620115" y="1524715"/>
            <a:ext cx="4320036" cy="9681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141730" y="1700808"/>
            <a:ext cx="35823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Imprensa e comunicação oficial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76056" y="2360882"/>
            <a:ext cx="1202434" cy="34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Representante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1203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15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8</cp:revision>
  <dcterms:created xsi:type="dcterms:W3CDTF">2013-09-01T21:55:36Z</dcterms:created>
  <dcterms:modified xsi:type="dcterms:W3CDTF">2013-10-07T02:01:20Z</dcterms:modified>
</cp:coreProperties>
</file>