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8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9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8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A2D-3840-4E17-9F63-5C513749DB7C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082-4255-4212-9BA2-C5E9E3B19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7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4630" y="44624"/>
            <a:ext cx="230717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Extrair rede orientada, com o filtro de ator e evento adequados.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35896" y="44625"/>
            <a:ext cx="2304256" cy="8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Agrupar linhas múltiplas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4248" y="46439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e remover linhas menos representativas</a:t>
            </a:r>
          </a:p>
        </p:txBody>
      </p:sp>
      <p:cxnSp>
        <p:nvCxnSpPr>
          <p:cNvPr id="7" name="Conector de seta reta 6"/>
          <p:cNvCxnSpPr>
            <a:stCxn id="2" idx="3"/>
            <a:endCxn id="4" idx="1"/>
          </p:cNvCxnSpPr>
          <p:nvPr/>
        </p:nvCxnSpPr>
        <p:spPr>
          <a:xfrm>
            <a:off x="2771800" y="476672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67544" y="1340770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i="1" dirty="0" smtClean="0"/>
              <a:t>Simetrizar</a:t>
            </a:r>
            <a:r>
              <a:rPr lang="pt-BR" dirty="0" smtClean="0"/>
              <a:t> a rede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04248" y="1340768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Medir </a:t>
            </a:r>
            <a:r>
              <a:rPr lang="pt-BR" i="1" dirty="0" smtClean="0"/>
              <a:t>prestígio</a:t>
            </a:r>
            <a:r>
              <a:rPr lang="pt-BR" dirty="0" smtClean="0"/>
              <a:t> estrutural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635896" y="335699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</a:t>
            </a:r>
            <a:r>
              <a:rPr lang="pt-BR" dirty="0" err="1" smtClean="0"/>
              <a:t>Ranqueamento</a:t>
            </a:r>
            <a:endParaRPr lang="pt-BR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3635896" y="1340768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Executar a </a:t>
            </a:r>
            <a:r>
              <a:rPr lang="pt-BR" i="1" dirty="0" smtClean="0"/>
              <a:t>análise </a:t>
            </a:r>
            <a:r>
              <a:rPr lang="pt-BR" i="1" dirty="0" err="1" smtClean="0"/>
              <a:t>triádica</a:t>
            </a:r>
            <a:endParaRPr lang="pt-BR" i="1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3635896" y="5445226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Avaliar passos intermediários do </a:t>
            </a:r>
            <a:r>
              <a:rPr lang="pt-BR" dirty="0" err="1" smtClean="0"/>
              <a:t>ranqueamento</a:t>
            </a:r>
            <a:endParaRPr lang="pt-BR" dirty="0" smtClean="0"/>
          </a:p>
        </p:txBody>
      </p:sp>
      <p:sp>
        <p:nvSpPr>
          <p:cNvPr id="28" name="Hexágono 27"/>
          <p:cNvSpPr/>
          <p:nvPr/>
        </p:nvSpPr>
        <p:spPr>
          <a:xfrm>
            <a:off x="4031940" y="2564904"/>
            <a:ext cx="1512168" cy="43204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Ranqueavel</a:t>
            </a:r>
            <a:r>
              <a:rPr lang="pt-BR" sz="1400" dirty="0" smtClean="0"/>
              <a:t>?</a:t>
            </a:r>
            <a:endParaRPr lang="pt-BR" sz="1400" dirty="0"/>
          </a:p>
        </p:txBody>
      </p:sp>
      <p:sp>
        <p:nvSpPr>
          <p:cNvPr id="34" name="Hexágono 33"/>
          <p:cNvSpPr/>
          <p:nvPr/>
        </p:nvSpPr>
        <p:spPr>
          <a:xfrm>
            <a:off x="3923928" y="4581129"/>
            <a:ext cx="1692188" cy="43204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Resultados Inconclusivos?</a:t>
            </a:r>
            <a:endParaRPr lang="pt-BR" sz="1400" dirty="0"/>
          </a:p>
        </p:txBody>
      </p:sp>
      <p:sp>
        <p:nvSpPr>
          <p:cNvPr id="39" name="Retângulo 38"/>
          <p:cNvSpPr/>
          <p:nvPr/>
        </p:nvSpPr>
        <p:spPr>
          <a:xfrm>
            <a:off x="395536" y="2708922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</a:t>
            </a:r>
            <a:r>
              <a:rPr lang="pt-BR" i="1" dirty="0" smtClean="0"/>
              <a:t>Componentes</a:t>
            </a:r>
            <a:endParaRPr lang="pt-BR" dirty="0" smtClean="0"/>
          </a:p>
        </p:txBody>
      </p:sp>
      <p:sp>
        <p:nvSpPr>
          <p:cNvPr id="40" name="Retângulo 39"/>
          <p:cNvSpPr/>
          <p:nvPr/>
        </p:nvSpPr>
        <p:spPr>
          <a:xfrm>
            <a:off x="395536" y="407707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K-</a:t>
            </a:r>
            <a:r>
              <a:rPr lang="pt-BR" i="1" dirty="0" smtClean="0"/>
              <a:t>Cores</a:t>
            </a:r>
            <a:endParaRPr lang="pt-BR" dirty="0" smtClean="0"/>
          </a:p>
        </p:txBody>
      </p:sp>
      <p:sp>
        <p:nvSpPr>
          <p:cNvPr id="41" name="Retângulo 40"/>
          <p:cNvSpPr/>
          <p:nvPr/>
        </p:nvSpPr>
        <p:spPr>
          <a:xfrm>
            <a:off x="395536" y="5445226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Cliques</a:t>
            </a:r>
          </a:p>
        </p:txBody>
      </p:sp>
      <p:cxnSp>
        <p:nvCxnSpPr>
          <p:cNvPr id="43" name="Conector de seta reta 42"/>
          <p:cNvCxnSpPr>
            <a:stCxn id="4" idx="3"/>
            <a:endCxn id="5" idx="1"/>
          </p:cNvCxnSpPr>
          <p:nvPr/>
        </p:nvCxnSpPr>
        <p:spPr>
          <a:xfrm>
            <a:off x="5940152" y="476673"/>
            <a:ext cx="864096" cy="1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5" idx="2"/>
            <a:endCxn id="10" idx="0"/>
          </p:cNvCxnSpPr>
          <p:nvPr/>
        </p:nvCxnSpPr>
        <p:spPr>
          <a:xfrm rot="5400000">
            <a:off x="4572906" y="-2042701"/>
            <a:ext cx="430237" cy="63367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5" idx="2"/>
            <a:endCxn id="19" idx="0"/>
          </p:cNvCxnSpPr>
          <p:nvPr/>
        </p:nvCxnSpPr>
        <p:spPr>
          <a:xfrm rot="5400000">
            <a:off x="6157083" y="-458526"/>
            <a:ext cx="430235" cy="31683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5" idx="2"/>
            <a:endCxn id="14" idx="0"/>
          </p:cNvCxnSpPr>
          <p:nvPr/>
        </p:nvCxnSpPr>
        <p:spPr>
          <a:xfrm>
            <a:off x="7956376" y="910533"/>
            <a:ext cx="0" cy="43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10" idx="2"/>
            <a:endCxn id="39" idx="1"/>
          </p:cNvCxnSpPr>
          <p:nvPr/>
        </p:nvCxnSpPr>
        <p:spPr>
          <a:xfrm rot="5400000">
            <a:off x="539552" y="2060848"/>
            <a:ext cx="936105" cy="1224136"/>
          </a:xfrm>
          <a:prstGeom prst="bentConnector4">
            <a:avLst>
              <a:gd name="adj1" fmla="val 26923"/>
              <a:gd name="adj2" fmla="val 118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10" idx="2"/>
            <a:endCxn id="40" idx="1"/>
          </p:cNvCxnSpPr>
          <p:nvPr/>
        </p:nvCxnSpPr>
        <p:spPr>
          <a:xfrm rot="5400000">
            <a:off x="-144524" y="2744924"/>
            <a:ext cx="2304257" cy="1224136"/>
          </a:xfrm>
          <a:prstGeom prst="bentConnector4">
            <a:avLst>
              <a:gd name="adj1" fmla="val 10562"/>
              <a:gd name="adj2" fmla="val 118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10" idx="2"/>
            <a:endCxn id="41" idx="1"/>
          </p:cNvCxnSpPr>
          <p:nvPr/>
        </p:nvCxnSpPr>
        <p:spPr>
          <a:xfrm rot="5400000">
            <a:off x="-828600" y="3429000"/>
            <a:ext cx="3672409" cy="1224136"/>
          </a:xfrm>
          <a:prstGeom prst="bentConnector4">
            <a:avLst>
              <a:gd name="adj1" fmla="val 6769"/>
              <a:gd name="adj2" fmla="val 118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9" idx="2"/>
          </p:cNvCxnSpPr>
          <p:nvPr/>
        </p:nvCxnSpPr>
        <p:spPr>
          <a:xfrm>
            <a:off x="4788024" y="2204862"/>
            <a:ext cx="0" cy="36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18" idx="0"/>
          </p:cNvCxnSpPr>
          <p:nvPr/>
        </p:nvCxnSpPr>
        <p:spPr>
          <a:xfrm>
            <a:off x="4788024" y="2996952"/>
            <a:ext cx="0" cy="36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20" idx="0"/>
          </p:cNvCxnSpPr>
          <p:nvPr/>
        </p:nvCxnSpPr>
        <p:spPr>
          <a:xfrm>
            <a:off x="4788024" y="5013176"/>
            <a:ext cx="0" cy="43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18" idx="2"/>
          </p:cNvCxnSpPr>
          <p:nvPr/>
        </p:nvCxnSpPr>
        <p:spPr>
          <a:xfrm>
            <a:off x="4788024" y="4221088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6588224" y="3429000"/>
            <a:ext cx="2520280" cy="2880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Interpretações e análises.</a:t>
            </a:r>
          </a:p>
          <a:p>
            <a:r>
              <a:rPr lang="pt-BR" dirty="0" smtClean="0"/>
              <a:t>Ponderação da relevância de cada métrica em relação à hipótese investigada.</a:t>
            </a:r>
          </a:p>
        </p:txBody>
      </p:sp>
      <p:cxnSp>
        <p:nvCxnSpPr>
          <p:cNvPr id="89" name="Conector angulado 88"/>
          <p:cNvCxnSpPr>
            <a:stCxn id="39" idx="3"/>
            <a:endCxn id="87" idx="2"/>
          </p:cNvCxnSpPr>
          <p:nvPr/>
        </p:nvCxnSpPr>
        <p:spPr>
          <a:xfrm>
            <a:off x="2699792" y="3140969"/>
            <a:ext cx="5148572" cy="3168351"/>
          </a:xfrm>
          <a:prstGeom prst="bentConnector4">
            <a:avLst>
              <a:gd name="adj1" fmla="val 9507"/>
              <a:gd name="adj2" fmla="val 107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40" idx="3"/>
            <a:endCxn id="87" idx="2"/>
          </p:cNvCxnSpPr>
          <p:nvPr/>
        </p:nvCxnSpPr>
        <p:spPr>
          <a:xfrm>
            <a:off x="2699792" y="4509121"/>
            <a:ext cx="5148572" cy="1800199"/>
          </a:xfrm>
          <a:prstGeom prst="bentConnector4">
            <a:avLst>
              <a:gd name="adj1" fmla="val 9507"/>
              <a:gd name="adj2" fmla="val 1126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41" idx="3"/>
            <a:endCxn id="87" idx="2"/>
          </p:cNvCxnSpPr>
          <p:nvPr/>
        </p:nvCxnSpPr>
        <p:spPr>
          <a:xfrm>
            <a:off x="2699792" y="5877273"/>
            <a:ext cx="5148572" cy="432047"/>
          </a:xfrm>
          <a:prstGeom prst="bentConnector4">
            <a:avLst>
              <a:gd name="adj1" fmla="val 9507"/>
              <a:gd name="adj2" fmla="val 15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8" idx="3"/>
            <a:endCxn id="87" idx="1"/>
          </p:cNvCxnSpPr>
          <p:nvPr/>
        </p:nvCxnSpPr>
        <p:spPr>
          <a:xfrm>
            <a:off x="5940152" y="3789041"/>
            <a:ext cx="648072" cy="10801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do 112"/>
          <p:cNvCxnSpPr>
            <a:stCxn id="20" idx="3"/>
            <a:endCxn id="87" idx="1"/>
          </p:cNvCxnSpPr>
          <p:nvPr/>
        </p:nvCxnSpPr>
        <p:spPr>
          <a:xfrm flipV="1">
            <a:off x="5940152" y="4869160"/>
            <a:ext cx="648072" cy="10081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endCxn id="87" idx="0"/>
          </p:cNvCxnSpPr>
          <p:nvPr/>
        </p:nvCxnSpPr>
        <p:spPr>
          <a:xfrm>
            <a:off x="7848364" y="220486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" y="476672"/>
            <a:ext cx="230717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Extrair rede orientada, com o filtro de ator e evento adequados.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478488"/>
            <a:ext cx="2304256" cy="8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Agrupar linhas múltiplas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4248" y="476672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e remover linhas menos representativas</a:t>
            </a:r>
          </a:p>
        </p:txBody>
      </p:sp>
      <p:cxnSp>
        <p:nvCxnSpPr>
          <p:cNvPr id="7" name="Conector de seta reta 6"/>
          <p:cNvCxnSpPr>
            <a:stCxn id="2" idx="3"/>
            <a:endCxn id="4" idx="1"/>
          </p:cNvCxnSpPr>
          <p:nvPr/>
        </p:nvCxnSpPr>
        <p:spPr>
          <a:xfrm>
            <a:off x="2333505" y="908720"/>
            <a:ext cx="1086367" cy="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4" idx="3"/>
            <a:endCxn id="5" idx="1"/>
          </p:cNvCxnSpPr>
          <p:nvPr/>
        </p:nvCxnSpPr>
        <p:spPr>
          <a:xfrm flipV="1">
            <a:off x="5724128" y="908719"/>
            <a:ext cx="1080120" cy="1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48041" y="4014373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Coletar informações sobre a adesão à inovação no tempo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419872" y="5733257"/>
            <a:ext cx="2304256" cy="8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Verificar a curva de adesão com base nos dados coletados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419872" y="4014372"/>
            <a:ext cx="2304256" cy="8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Produzir uma partição do </a:t>
            </a:r>
            <a:r>
              <a:rPr lang="pt-BR" dirty="0" err="1" smtClean="0"/>
              <a:t>pajek</a:t>
            </a:r>
            <a:r>
              <a:rPr lang="pt-BR" dirty="0" smtClean="0"/>
              <a:t> com os dados coletados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3419872" y="220486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Gerar o </a:t>
            </a:r>
            <a:r>
              <a:rPr lang="pt-BR" dirty="0" err="1" smtClean="0"/>
              <a:t>sociograma</a:t>
            </a:r>
            <a:r>
              <a:rPr lang="pt-BR" dirty="0" smtClean="0"/>
              <a:t> usando Pajek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804248" y="220486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Exibir os atores em colunas utilizando a informação de cluster</a:t>
            </a:r>
          </a:p>
        </p:txBody>
      </p:sp>
      <p:cxnSp>
        <p:nvCxnSpPr>
          <p:cNvPr id="24" name="Conector angulado 23"/>
          <p:cNvCxnSpPr>
            <a:stCxn id="5" idx="2"/>
            <a:endCxn id="45" idx="1"/>
          </p:cNvCxnSpPr>
          <p:nvPr/>
        </p:nvCxnSpPr>
        <p:spPr>
          <a:xfrm rot="5400000">
            <a:off x="5040052" y="-279414"/>
            <a:ext cx="1296145" cy="4536504"/>
          </a:xfrm>
          <a:prstGeom prst="bentConnector4">
            <a:avLst>
              <a:gd name="adj1" fmla="val 33333"/>
              <a:gd name="adj2" fmla="val 105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37" idx="0"/>
            <a:endCxn id="45" idx="1"/>
          </p:cNvCxnSpPr>
          <p:nvPr/>
        </p:nvCxnSpPr>
        <p:spPr>
          <a:xfrm rot="16200000" flipV="1">
            <a:off x="3307206" y="2749578"/>
            <a:ext cx="1377461" cy="1152128"/>
          </a:xfrm>
          <a:prstGeom prst="bentConnector4">
            <a:avLst>
              <a:gd name="adj1" fmla="val 34317"/>
              <a:gd name="adj2" fmla="val 119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35" idx="3"/>
            <a:endCxn id="37" idx="1"/>
          </p:cNvCxnSpPr>
          <p:nvPr/>
        </p:nvCxnSpPr>
        <p:spPr>
          <a:xfrm>
            <a:off x="2352297" y="4446420"/>
            <a:ext cx="1067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35" idx="3"/>
            <a:endCxn id="36" idx="1"/>
          </p:cNvCxnSpPr>
          <p:nvPr/>
        </p:nvCxnSpPr>
        <p:spPr>
          <a:xfrm>
            <a:off x="2352297" y="4446420"/>
            <a:ext cx="1067575" cy="17188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45" idx="3"/>
            <a:endCxn id="47" idx="1"/>
          </p:cNvCxnSpPr>
          <p:nvPr/>
        </p:nvCxnSpPr>
        <p:spPr>
          <a:xfrm>
            <a:off x="5724128" y="263691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>
            <a:off x="6588224" y="4077072"/>
            <a:ext cx="2520280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Verificação do formato em “S” do gráfico.</a:t>
            </a:r>
          </a:p>
          <a:p>
            <a:r>
              <a:rPr lang="pt-BR" dirty="0" smtClean="0"/>
              <a:t>Inspeção visual da rede identificando grupos intermediários de influência .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7848364" y="3068958"/>
            <a:ext cx="0" cy="1008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6" idx="3"/>
            <a:endCxn id="62" idx="1"/>
          </p:cNvCxnSpPr>
          <p:nvPr/>
        </p:nvCxnSpPr>
        <p:spPr>
          <a:xfrm flipV="1">
            <a:off x="5724128" y="5337212"/>
            <a:ext cx="864096" cy="8280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35" y="116632"/>
            <a:ext cx="230717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Extrair rede orientada, com o filtro de ator e evento adequados.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249" y="1844824"/>
            <a:ext cx="2304256" cy="8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Agrupar linhas múltiplas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086" y="3592551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e remover linhas menos representativas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275856" y="5085186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Calcular a restrição agregada dos elementos.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275856" y="116632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Estabelecer partições (ex. órgãos, campo temático, escalão...)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275856" y="184482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papéis estruturais de mediação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297319" y="3592551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Identificar Elementos de destaque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611950" y="116634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Calcular a restrição </a:t>
            </a:r>
            <a:r>
              <a:rPr lang="pt-BR" dirty="0" err="1" smtClean="0"/>
              <a:t>diática</a:t>
            </a:r>
            <a:r>
              <a:rPr lang="pt-BR" dirty="0" smtClean="0"/>
              <a:t> dos demais em relação ao destacado.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611950" y="1844825"/>
            <a:ext cx="2304256" cy="86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Calcular a proximidade estrutural dos demais elementos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588224" y="3501008"/>
            <a:ext cx="2520280" cy="328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Interpretação dos resultados associados à rede: quantidade de vértices de corte e pontes.</a:t>
            </a:r>
          </a:p>
          <a:p>
            <a:r>
              <a:rPr lang="pt-BR" dirty="0" smtClean="0"/>
              <a:t>Interpretação dos resultados individuais: Atores de destaque e sua importância no contexto da rede estudada.</a:t>
            </a:r>
          </a:p>
        </p:txBody>
      </p:sp>
      <p:cxnSp>
        <p:nvCxnSpPr>
          <p:cNvPr id="11" name="Conector angulado 10"/>
          <p:cNvCxnSpPr>
            <a:stCxn id="21" idx="2"/>
            <a:endCxn id="22" idx="1"/>
          </p:cNvCxnSpPr>
          <p:nvPr/>
        </p:nvCxnSpPr>
        <p:spPr>
          <a:xfrm rot="5400000">
            <a:off x="3203848" y="1052734"/>
            <a:ext cx="1296145" cy="1152128"/>
          </a:xfrm>
          <a:prstGeom prst="bentConnector4">
            <a:avLst>
              <a:gd name="adj1" fmla="val 33333"/>
              <a:gd name="adj2" fmla="val 1390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5" idx="0"/>
          </p:cNvCxnSpPr>
          <p:nvPr/>
        </p:nvCxnSpPr>
        <p:spPr>
          <a:xfrm>
            <a:off x="1181377" y="2708919"/>
            <a:ext cx="17837" cy="88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" idx="3"/>
            <a:endCxn id="22" idx="1"/>
          </p:cNvCxnSpPr>
          <p:nvPr/>
        </p:nvCxnSpPr>
        <p:spPr>
          <a:xfrm flipV="1">
            <a:off x="2351342" y="2276871"/>
            <a:ext cx="924514" cy="17477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2" idx="2"/>
            <a:endCxn id="23" idx="0"/>
          </p:cNvCxnSpPr>
          <p:nvPr/>
        </p:nvCxnSpPr>
        <p:spPr>
          <a:xfrm>
            <a:off x="4427984" y="2708918"/>
            <a:ext cx="21463" cy="88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5" idx="3"/>
            <a:endCxn id="20" idx="1"/>
          </p:cNvCxnSpPr>
          <p:nvPr/>
        </p:nvCxnSpPr>
        <p:spPr>
          <a:xfrm>
            <a:off x="2351342" y="4024598"/>
            <a:ext cx="924514" cy="14926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3" idx="3"/>
            <a:endCxn id="25" idx="1"/>
          </p:cNvCxnSpPr>
          <p:nvPr/>
        </p:nvCxnSpPr>
        <p:spPr>
          <a:xfrm flipV="1">
            <a:off x="5601575" y="548681"/>
            <a:ext cx="1010375" cy="3475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20" idx="3"/>
            <a:endCxn id="25" idx="1"/>
          </p:cNvCxnSpPr>
          <p:nvPr/>
        </p:nvCxnSpPr>
        <p:spPr>
          <a:xfrm flipV="1">
            <a:off x="5580112" y="548681"/>
            <a:ext cx="1031838" cy="49685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25" idx="2"/>
            <a:endCxn id="28" idx="0"/>
          </p:cNvCxnSpPr>
          <p:nvPr/>
        </p:nvCxnSpPr>
        <p:spPr>
          <a:xfrm>
            <a:off x="7764078" y="980728"/>
            <a:ext cx="0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7764078" y="2708919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2" idx="2"/>
            <a:endCxn id="4" idx="0"/>
          </p:cNvCxnSpPr>
          <p:nvPr/>
        </p:nvCxnSpPr>
        <p:spPr>
          <a:xfrm>
            <a:off x="1179920" y="980728"/>
            <a:ext cx="145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251</Words>
  <Application>Microsoft Office PowerPoint</Application>
  <PresentationFormat>Apresentação na tela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12</cp:revision>
  <dcterms:created xsi:type="dcterms:W3CDTF">2014-03-24T17:30:25Z</dcterms:created>
  <dcterms:modified xsi:type="dcterms:W3CDTF">2014-03-24T19:18:37Z</dcterms:modified>
</cp:coreProperties>
</file>