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2"/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86455"/>
  </p:normalViewPr>
  <p:slideViewPr>
    <p:cSldViewPr snapToGrid="0" snapToObjects="1">
      <p:cViewPr varScale="1">
        <p:scale>
          <a:sx n="89" d="100"/>
          <a:sy n="89" d="100"/>
        </p:scale>
        <p:origin x="616" y="4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7C875-0A83-6A4C-8A6F-6ED0D9F8C939}" type="datetimeFigureOut">
              <a:rPr lang="en-BR" smtClean="0"/>
              <a:t>04/09/25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73D9-D9F9-B146-B9D3-14B85C83CDF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260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F73D9-D9F9-B146-B9D3-14B85C83CDF0}" type="slidenum">
              <a:rPr lang="en-BR" smtClean="0"/>
              <a:t>5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5723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A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8F8F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4400" b="1" kern="1200" dirty="0">
          <a:solidFill>
            <a:schemeClr val="accent5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just" defTabSz="4572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24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just" defTabSz="4572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2000" kern="1200">
          <a:solidFill>
            <a:srgbClr val="F8F8F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mad-code-org/BMAD-METHOD" TargetMode="External"/><Relationship Id="rId3" Type="http://schemas.openxmlformats.org/officeDocument/2006/relationships/hyperlink" Target="https://docs.github.com/en/copilot/how-tos/use-chat" TargetMode="External"/><Relationship Id="rId7" Type="http://schemas.openxmlformats.org/officeDocument/2006/relationships/hyperlink" Target="https://resources.github.com/learn/pathways/copilot/essentials/essentials-of-github-copilot/" TargetMode="External"/><Relationship Id="rId2" Type="http://schemas.openxmlformats.org/officeDocument/2006/relationships/hyperlink" Target="https://code.visualstudio.com/docs/copilot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hub/awesome-copilot" TargetMode="External"/><Relationship Id="rId5" Type="http://schemas.openxmlformats.org/officeDocument/2006/relationships/hyperlink" Target="https://docs.github.com/en/copilot/tutorials/copilot-chat-cookbook" TargetMode="External"/><Relationship Id="rId4" Type="http://schemas.openxmlformats.org/officeDocument/2006/relationships/hyperlink" Target="https://github.blog/ai-and-ml/github-copilot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lipecalegario/awesome-vibe-coding/blob/main/README-PT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F5FAB-39C0-384F-5D49-335889824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IA para Devs: Onde </a:t>
            </a:r>
            <a:r>
              <a:rPr lang="en-US" dirty="0" err="1"/>
              <a:t>Utilizar</a:t>
            </a:r>
            <a:r>
              <a:rPr lang="en-US" dirty="0"/>
              <a:t> no Dia a Dia?</a:t>
            </a:r>
            <a:endParaRPr lang="en-BR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8B0FDA-7B13-DBB6-21DD-705DE3324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274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E9449E-5A86-0205-439E-CF82872E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PRÁTICA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84875-1CB6-BB6D-7EDB-C112286CB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R" dirty="0"/>
              <a:t>Demonstração pratica no VSCode</a:t>
            </a:r>
          </a:p>
        </p:txBody>
      </p:sp>
    </p:spTree>
    <p:extLst>
      <p:ext uri="{BB962C8B-B14F-4D97-AF65-F5344CB8AC3E}">
        <p14:creationId xmlns:p14="http://schemas.microsoft.com/office/powerpoint/2010/main" val="149900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45E3B8-90EA-C5FB-F117-85E76721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Pontos de Atenção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EC36C2-AF56-C9C2-A2F4-50B17021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Alucinações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Código </a:t>
            </a:r>
            <a:r>
              <a:rPr lang="en-US" dirty="0" err="1"/>
              <a:t>incorreto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inexistente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Dependência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excessiva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 err="1"/>
              <a:t>Aceitar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adequada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Qualidade</a:t>
            </a:r>
            <a:r>
              <a:rPr lang="en-US" b="1" dirty="0">
                <a:solidFill>
                  <a:schemeClr val="accent1"/>
                </a:solidFill>
              </a:rPr>
              <a:t> e </a:t>
            </a:r>
            <a:r>
              <a:rPr lang="en-US" b="1" dirty="0" err="1">
                <a:solidFill>
                  <a:schemeClr val="accent1"/>
                </a:solidFill>
              </a:rPr>
              <a:t>segurança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 err="1"/>
              <a:t>Potenciais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Limitação</a:t>
            </a:r>
            <a:r>
              <a:rPr lang="en-US" b="1" dirty="0">
                <a:solidFill>
                  <a:schemeClr val="accent1"/>
                </a:solidFill>
              </a:rPr>
              <a:t> de </a:t>
            </a:r>
            <a:r>
              <a:rPr lang="en-US" b="1" dirty="0" err="1">
                <a:solidFill>
                  <a:schemeClr val="accent1"/>
                </a:solidFill>
              </a:rPr>
              <a:t>contexto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</a:t>
            </a:r>
            <a:r>
              <a:rPr lang="en-US" dirty="0" err="1"/>
              <a:t>Dificuldades</a:t>
            </a:r>
            <a:r>
              <a:rPr lang="en-US" dirty="0"/>
              <a:t> com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complexos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chemeClr val="accent1"/>
                </a:solidFill>
              </a:rPr>
              <a:t>MCP </a:t>
            </a:r>
            <a:r>
              <a:rPr lang="en-US" b="1" dirty="0" err="1">
                <a:solidFill>
                  <a:schemeClr val="accent1"/>
                </a:solidFill>
              </a:rPr>
              <a:t>malicioso</a:t>
            </a:r>
            <a:r>
              <a:rPr lang="en-US" b="1" dirty="0">
                <a:solidFill>
                  <a:schemeClr val="accent1"/>
                </a:solidFill>
              </a:rPr>
              <a:t>: </a:t>
            </a:r>
            <a:r>
              <a:rPr lang="en-US" dirty="0"/>
              <a:t>Ao usar </a:t>
            </a:r>
            <a:r>
              <a:rPr lang="en-US" dirty="0" err="1"/>
              <a:t>fontes</a:t>
            </a:r>
            <a:r>
              <a:rPr lang="en-US" dirty="0"/>
              <a:t> </a:t>
            </a:r>
            <a:r>
              <a:rPr lang="en-US" dirty="0" err="1"/>
              <a:t>desconhecidas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haver </a:t>
            </a:r>
            <a:r>
              <a:rPr lang="en-US" dirty="0" err="1"/>
              <a:t>vazamento</a:t>
            </a:r>
            <a:r>
              <a:rPr lang="en-US" dirty="0"/>
              <a:t> de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sensíveis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inclusão</a:t>
            </a:r>
            <a:r>
              <a:rPr lang="en-US" dirty="0"/>
              <a:t> de dados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confiáveis</a:t>
            </a:r>
            <a:r>
              <a:rPr lang="en-US" dirty="0"/>
              <a:t>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 de </a:t>
            </a:r>
            <a:r>
              <a:rPr lang="en-US" dirty="0" err="1"/>
              <a:t>segurança</a:t>
            </a:r>
            <a:r>
              <a:rPr lang="en-US" dirty="0"/>
              <a:t> e compliance</a:t>
            </a:r>
          </a:p>
        </p:txBody>
      </p:sp>
    </p:spTree>
    <p:extLst>
      <p:ext uri="{BB962C8B-B14F-4D97-AF65-F5344CB8AC3E}">
        <p14:creationId xmlns:p14="http://schemas.microsoft.com/office/powerpoint/2010/main" val="66656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80E-5C08-C703-E976-CD60DF92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Links Úteis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07C1-5472-99E6-D39F-98D4E598D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GitHub Copilot in VS Code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GitHub Docs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The GitHub Blog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Copilot Chat Cookbook</a:t>
            </a:r>
            <a:r>
              <a:rPr lang="en-US" dirty="0"/>
              <a:t> (</a:t>
            </a:r>
            <a:r>
              <a:rPr lang="en-US" dirty="0" err="1"/>
              <a:t>exemplos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6"/>
              </a:rPr>
              <a:t>Awesome GitHub Copilot Customizations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7"/>
              </a:rPr>
              <a:t>Essentials of GitHub Copilot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8"/>
              </a:rPr>
              <a:t>BMad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47E2D0-DB41-C038-EFD1-318332B3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Perguntas?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47EE6-73E3-6B2B-51F4-88490C9CF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744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79D31-0602-3CF3-D76E-C0A675AB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Quem sou eu?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C2D936-1A8F-5EF3-A80C-060EB55F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Gerente</a:t>
            </a:r>
            <a:r>
              <a:rPr lang="en-US" dirty="0"/>
              <a:t> de </a:t>
            </a:r>
            <a:r>
              <a:rPr lang="en-US" dirty="0" err="1"/>
              <a:t>Arquitetura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20+ </a:t>
            </a:r>
            <a:r>
              <a:rPr lang="en-US" dirty="0" err="1"/>
              <a:t>anos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desenvolvimento</a:t>
            </a:r>
            <a:r>
              <a:rPr lang="en-US" dirty="0"/>
              <a:t> de software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ecossistema</a:t>
            </a:r>
            <a:r>
              <a:rPr lang="en-US" dirty="0"/>
              <a:t> com 400+ </a:t>
            </a:r>
            <a:r>
              <a:rPr lang="en-US" dirty="0" err="1"/>
              <a:t>microserviços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dos </a:t>
            </a:r>
            <a:r>
              <a:rPr lang="en-US" dirty="0" err="1"/>
              <a:t>maiores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do </a:t>
            </a:r>
            <a:r>
              <a:rPr lang="en-US" dirty="0" err="1"/>
              <a:t>Brasil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98812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90A-EE6F-C52A-72B8-EFCC8403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853A-5F33-3985-2090-10CE8292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</a:t>
            </a:r>
            <a:r>
              <a:rPr lang="en-US" dirty="0" err="1"/>
              <a:t>inteligência</a:t>
            </a:r>
            <a:r>
              <a:rPr lang="en-US" dirty="0"/>
              <a:t> artificial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transformando</a:t>
            </a:r>
            <a:r>
              <a:rPr lang="en-US" dirty="0"/>
              <a:t> o </a:t>
            </a:r>
            <a:r>
              <a:rPr lang="en-US" dirty="0" err="1"/>
              <a:t>desenvolvimento</a:t>
            </a:r>
            <a:r>
              <a:rPr lang="en-US" dirty="0"/>
              <a:t> de software. O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apresentar</a:t>
            </a:r>
            <a:r>
              <a:rPr lang="en-US" dirty="0"/>
              <a:t> </a:t>
            </a:r>
            <a:r>
              <a:rPr lang="en-US" dirty="0" err="1"/>
              <a:t>conceitos-chave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IA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apoiar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diário</a:t>
            </a:r>
            <a:r>
              <a:rPr lang="en-US" dirty="0"/>
              <a:t> e </a:t>
            </a:r>
            <a:r>
              <a:rPr lang="en-US" dirty="0" err="1"/>
              <a:t>destacar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para </a:t>
            </a:r>
            <a:r>
              <a:rPr lang="en-US" dirty="0" err="1"/>
              <a:t>utilizá</a:t>
            </a:r>
            <a:r>
              <a:rPr lang="en-US" dirty="0"/>
              <a:t>-la com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eficiência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2393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B476-D195-E42F-C67E-DBFFD70D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muitos imaginam…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3E48-0733-967A-8DCF-06766FF9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Escrevemos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o tempo </a:t>
            </a:r>
            <a:r>
              <a:rPr lang="en-US" dirty="0" err="1"/>
              <a:t>todo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Criamos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inovadoras</a:t>
            </a:r>
            <a:r>
              <a:rPr lang="en-US" dirty="0"/>
              <a:t> </a:t>
            </a:r>
            <a:r>
              <a:rPr lang="en-US" dirty="0" err="1"/>
              <a:t>rapidamente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Trabalhamos</a:t>
            </a:r>
            <a:r>
              <a:rPr lang="en-US" dirty="0"/>
              <a:t> com </a:t>
            </a:r>
            <a:r>
              <a:rPr lang="en-US" dirty="0" err="1"/>
              <a:t>tecnologia</a:t>
            </a:r>
            <a:r>
              <a:rPr lang="en-US" dirty="0"/>
              <a:t> de </a:t>
            </a:r>
            <a:r>
              <a:rPr lang="en-US" dirty="0" err="1"/>
              <a:t>ponta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Resolvemos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TI</a:t>
            </a:r>
          </a:p>
        </p:txBody>
      </p:sp>
    </p:spTree>
    <p:extLst>
      <p:ext uri="{BB962C8B-B14F-4D97-AF65-F5344CB8AC3E}">
        <p14:creationId xmlns:p14="http://schemas.microsoft.com/office/powerpoint/2010/main" val="40984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4A8E-5A6C-F39D-EEA6-31F0F7B6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realmente fazemos…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8466-5889-E092-BC9E-F474F6589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Participamos</a:t>
            </a:r>
            <a:r>
              <a:rPr lang="en-US" dirty="0"/>
              <a:t> de </a:t>
            </a:r>
            <a:r>
              <a:rPr lang="en-US" dirty="0" err="1"/>
              <a:t>reuniões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Analisamos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legado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Corrigimos</a:t>
            </a:r>
            <a:r>
              <a:rPr lang="en-US" dirty="0"/>
              <a:t> bugs e </a:t>
            </a:r>
            <a:r>
              <a:rPr lang="en-US" dirty="0" err="1"/>
              <a:t>incidentes</a:t>
            </a:r>
            <a:r>
              <a:rPr lang="en-US" dirty="0"/>
              <a:t> </a:t>
            </a:r>
            <a:r>
              <a:rPr lang="en-US" dirty="0" err="1"/>
              <a:t>inesperados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Mantemos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 e testes </a:t>
            </a:r>
            <a:r>
              <a:rPr lang="en-US" dirty="0" err="1"/>
              <a:t>atualizados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Atualizamos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ferramentas </a:t>
            </a:r>
            <a:r>
              <a:rPr lang="en-US" dirty="0" err="1"/>
              <a:t>como</a:t>
            </a:r>
            <a:r>
              <a:rPr lang="en-US" dirty="0"/>
              <a:t> Azure DevOps e Jira</a:t>
            </a:r>
          </a:p>
        </p:txBody>
      </p:sp>
    </p:spTree>
    <p:extLst>
      <p:ext uri="{BB962C8B-B14F-4D97-AF65-F5344CB8AC3E}">
        <p14:creationId xmlns:p14="http://schemas.microsoft.com/office/powerpoint/2010/main" val="122532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8ABC-F253-F4A5-DA23-63FE976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 que é Vibe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3696-8128-335E-C509-F62E85F3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descrevemos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natural o que </a:t>
            </a:r>
            <a:r>
              <a:rPr lang="en-US" dirty="0" err="1"/>
              <a:t>desejamos</a:t>
            </a:r>
            <a:r>
              <a:rPr lang="en-US" dirty="0"/>
              <a:t> e a IA </a:t>
            </a:r>
            <a:r>
              <a:rPr lang="en-US" dirty="0" err="1"/>
              <a:t>gera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prototipagem</a:t>
            </a:r>
            <a:r>
              <a:rPr lang="en-US" dirty="0"/>
              <a:t> </a:t>
            </a:r>
            <a:r>
              <a:rPr lang="en-US" dirty="0" err="1"/>
              <a:t>rápida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Exige </a:t>
            </a:r>
            <a:r>
              <a:rPr lang="en-US" dirty="0" err="1"/>
              <a:t>cuidado</a:t>
            </a:r>
            <a:r>
              <a:rPr lang="en-US" dirty="0"/>
              <a:t> com </a:t>
            </a:r>
            <a:r>
              <a:rPr lang="en-US" dirty="0" err="1"/>
              <a:t>qualidade</a:t>
            </a:r>
            <a:r>
              <a:rPr lang="en-US" dirty="0"/>
              <a:t>, </a:t>
            </a:r>
            <a:r>
              <a:rPr lang="en-US" dirty="0" err="1"/>
              <a:t>segurança</a:t>
            </a:r>
            <a:r>
              <a:rPr lang="en-US" dirty="0"/>
              <a:t> e </a:t>
            </a:r>
            <a:r>
              <a:rPr lang="en-US" dirty="0" err="1"/>
              <a:t>validação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Mais </a:t>
            </a:r>
            <a:r>
              <a:rPr lang="en-US" dirty="0" err="1"/>
              <a:t>detalhes</a:t>
            </a:r>
            <a:r>
              <a:rPr lang="en-US" dirty="0"/>
              <a:t>: </a:t>
            </a:r>
            <a:r>
              <a:rPr lang="en-US" dirty="0">
                <a:hlinkClick r:id="rId2"/>
              </a:rPr>
              <a:t>Awesome Vibe Coding</a:t>
            </a:r>
            <a:endParaRPr lang="en-US" dirty="0"/>
          </a:p>
          <a:p>
            <a:pPr>
              <a:lnSpc>
                <a:spcPct val="150000"/>
              </a:lnSpc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41832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E973-19B9-D770-0219-D5CC818D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Conceitos Chave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B2B3-8150-DA1C-4F4A-F23163E4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Agentes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IAs </a:t>
            </a:r>
            <a:r>
              <a:rPr lang="en-US" dirty="0" err="1"/>
              <a:t>capazes</a:t>
            </a:r>
            <a:r>
              <a:rPr lang="en-US" dirty="0"/>
              <a:t> de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complexas</a:t>
            </a:r>
            <a:r>
              <a:rPr lang="en-US" dirty="0"/>
              <a:t> e </a:t>
            </a:r>
            <a:r>
              <a:rPr lang="en-US" dirty="0" err="1"/>
              <a:t>interagir</a:t>
            </a:r>
            <a:r>
              <a:rPr lang="en-US" dirty="0"/>
              <a:t> com ferramentas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MCP (Model Context Protocol):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/>
              <a:t>Padrão</a:t>
            </a:r>
            <a:r>
              <a:rPr lang="en-US" dirty="0"/>
              <a:t> para </a:t>
            </a:r>
            <a:r>
              <a:rPr lang="en-US" dirty="0" err="1"/>
              <a:t>acesso</a:t>
            </a:r>
            <a:r>
              <a:rPr lang="en-US" dirty="0"/>
              <a:t> a dados e ferramentas de forma </a:t>
            </a:r>
            <a:r>
              <a:rPr lang="en-US" dirty="0" err="1"/>
              <a:t>estruturada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accent1"/>
                </a:solidFill>
              </a:rPr>
              <a:t>Contexto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/>
              <a:t> 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histórico, </a:t>
            </a:r>
            <a:r>
              <a:rPr lang="en-US" dirty="0" err="1"/>
              <a:t>requisitos</a:t>
            </a:r>
            <a:r>
              <a:rPr lang="en-US" dirty="0"/>
              <a:t> e </a:t>
            </a:r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código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Prompt Engineering: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instruções</a:t>
            </a:r>
            <a:r>
              <a:rPr lang="en-US" dirty="0"/>
              <a:t> </a:t>
            </a:r>
            <a:r>
              <a:rPr lang="en-US" dirty="0" err="1"/>
              <a:t>claras</a:t>
            </a:r>
            <a:r>
              <a:rPr lang="en-US" dirty="0"/>
              <a:t> para </a:t>
            </a:r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CC1E-CB26-C902-8218-4FD80A53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E7C7-EDB4-3B7B-0350-074C5FD7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GitHub Copilot </a:t>
            </a:r>
            <a:r>
              <a:rPr lang="en-US" dirty="0" err="1"/>
              <a:t>é</a:t>
            </a:r>
            <a:r>
              <a:rPr lang="en-US" dirty="0"/>
              <a:t> um </a:t>
            </a:r>
            <a:r>
              <a:rPr lang="en-US" dirty="0" err="1"/>
              <a:t>assistente</a:t>
            </a:r>
            <a:r>
              <a:rPr lang="en-US" dirty="0"/>
              <a:t> de IA para </a:t>
            </a:r>
            <a:r>
              <a:rPr lang="en-US" dirty="0" err="1"/>
              <a:t>programação</a:t>
            </a:r>
            <a:r>
              <a:rPr lang="en-US" dirty="0"/>
              <a:t> que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a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e com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esforço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focar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energia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e </a:t>
            </a:r>
            <a:r>
              <a:rPr lang="en-US" dirty="0" err="1"/>
              <a:t>colaboração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03831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C0BC-29BE-2323-36FB-A1EFA70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Principais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32BC-9C1B-8F22-7BEF-3BFBD3F2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Ask</a:t>
            </a:r>
            <a:r>
              <a:rPr lang="en-US" b="1" dirty="0">
                <a:solidFill>
                  <a:schemeClr val="accent1"/>
                </a:solidFill>
              </a:rPr>
              <a:t> →</a:t>
            </a:r>
            <a:r>
              <a:rPr lang="en-US" dirty="0"/>
              <a:t>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e </a:t>
            </a:r>
            <a:r>
              <a:rPr lang="en-US" dirty="0" err="1"/>
              <a:t>projetos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Edit → </a:t>
            </a:r>
            <a:r>
              <a:rPr lang="en-US" dirty="0" err="1"/>
              <a:t>Ajuste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existente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Agent → </a:t>
            </a:r>
            <a:r>
              <a:rPr lang="en-US" dirty="0" err="1"/>
              <a:t>Execução</a:t>
            </a:r>
            <a:r>
              <a:rPr lang="en-US" dirty="0"/>
              <a:t> de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Instructions → </a:t>
            </a:r>
            <a:r>
              <a:rPr lang="en-US" dirty="0" err="1"/>
              <a:t>Configurações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Prompts →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accent1"/>
                </a:solidFill>
              </a:rPr>
              <a:t>Chat Modes → </a:t>
            </a:r>
            <a:r>
              <a:rPr lang="en-US" dirty="0" err="1"/>
              <a:t>Modos</a:t>
            </a:r>
            <a:r>
              <a:rPr lang="en-US" dirty="0"/>
              <a:t> de conversa </a:t>
            </a:r>
            <a:r>
              <a:rPr lang="en-US" dirty="0" err="1"/>
              <a:t>adaptados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4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acula">
      <a:dk1>
        <a:srgbClr val="282A36"/>
      </a:dk1>
      <a:lt1>
        <a:srgbClr val="F8F8F2"/>
      </a:lt1>
      <a:dk2>
        <a:srgbClr val="282A36"/>
      </a:dk2>
      <a:lt2>
        <a:srgbClr val="F8F8F2"/>
      </a:lt2>
      <a:accent1>
        <a:srgbClr val="4F81BD"/>
      </a:accent1>
      <a:accent2>
        <a:srgbClr val="50FA7B"/>
      </a:accent2>
      <a:accent3>
        <a:srgbClr val="FFB86C"/>
      </a:accent3>
      <a:accent4>
        <a:srgbClr val="FF79C6"/>
      </a:accent4>
      <a:accent5>
        <a:srgbClr val="BD93F9"/>
      </a:accent5>
      <a:accent6>
        <a:srgbClr val="FF5555"/>
      </a:accent6>
      <a:hlink>
        <a:srgbClr val="8BE9FD"/>
      </a:hlink>
      <a:folHlink>
        <a:srgbClr val="8BE9F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399</Words>
  <Application>Microsoft Macintosh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IA para Devs: Onde Utilizar no Dia a Dia?</vt:lpstr>
      <vt:lpstr>Quem sou eu?</vt:lpstr>
      <vt:lpstr>Introdução</vt:lpstr>
      <vt:lpstr>O que muitos imaginam…</vt:lpstr>
      <vt:lpstr>O que realmente fazemos…</vt:lpstr>
      <vt:lpstr>O que é Vibe Code?</vt:lpstr>
      <vt:lpstr>Conceitos Chave</vt:lpstr>
      <vt:lpstr>GitHub Copilot</vt:lpstr>
      <vt:lpstr>Principais Recursos</vt:lpstr>
      <vt:lpstr>PRÁTICA</vt:lpstr>
      <vt:lpstr>Pontos de Atenção</vt:lpstr>
      <vt:lpstr>Links Úteis</vt:lpstr>
      <vt:lpstr>Perguntas?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Victor Fructuoso</cp:lastModifiedBy>
  <cp:revision>27</cp:revision>
  <dcterms:created xsi:type="dcterms:W3CDTF">2013-01-27T09:14:16Z</dcterms:created>
  <dcterms:modified xsi:type="dcterms:W3CDTF">2025-09-04T17:55:29Z</dcterms:modified>
  <cp:category/>
</cp:coreProperties>
</file>