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8" r:id="rId5"/>
    <p:sldId id="269" r:id="rId6"/>
    <p:sldId id="257" r:id="rId7"/>
    <p:sldId id="261" r:id="rId8"/>
    <p:sldId id="259" r:id="rId9"/>
    <p:sldId id="262" r:id="rId10"/>
    <p:sldId id="258" r:id="rId11"/>
    <p:sldId id="260" r:id="rId12"/>
    <p:sldId id="264" r:id="rId13"/>
    <p:sldId id="263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B320F-FE24-414C-95A2-086BE52CB807}" v="1114" dt="2023-06-14T18:19:29.795"/>
    <p1510:client id="{70CC3FFA-0D8A-400F-9397-08674E5FE4CF}" v="324" dt="2023-05-30T20:48:11.922"/>
    <p1510:client id="{7A4171B5-052A-4DFC-B79D-6A5E9DD6ED97}" v="3558" dt="2023-05-30T00:40:21.706"/>
    <p1510:client id="{8E18963B-0814-4692-8A88-5BD60309614B}" v="15" dt="2023-05-30T20:55:06.203"/>
    <p1510:client id="{900084A5-66DC-4F2E-985D-FBC172C6E489}" v="591" dt="2023-05-30T19:27:15.564"/>
    <p1510:client id="{A4F9C525-3FEC-4433-9511-4DB54EBAC15B}" v="18" dt="2023-05-31T20:19:21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Frudakis" userId="S::kfrudakis2018@fau.edu::b70d2583-d0a2-481c-8f2c-2c63c9466ecd" providerId="AD" clId="Web-{7A4171B5-052A-4DFC-B79D-6A5E9DD6ED97}"/>
    <pc:docChg chg="addSld delSld modSld sldOrd">
      <pc:chgData name="Kyle Frudakis" userId="S::kfrudakis2018@fau.edu::b70d2583-d0a2-481c-8f2c-2c63c9466ecd" providerId="AD" clId="Web-{7A4171B5-052A-4DFC-B79D-6A5E9DD6ED97}" dt="2023-05-30T00:40:21.706" v="2273" actId="20577"/>
      <pc:docMkLst>
        <pc:docMk/>
      </pc:docMkLst>
      <pc:sldChg chg="del">
        <pc:chgData name="Kyle Frudakis" userId="S::kfrudakis2018@fau.edu::b70d2583-d0a2-481c-8f2c-2c63c9466ecd" providerId="AD" clId="Web-{7A4171B5-052A-4DFC-B79D-6A5E9DD6ED97}" dt="2023-05-29T20:43:09.034" v="1877"/>
        <pc:sldMkLst>
          <pc:docMk/>
          <pc:sldMk cId="109857222" sldId="256"/>
        </pc:sldMkLst>
      </pc:sldChg>
      <pc:sldChg chg="addSp delSp modSp new mod setBg">
        <pc:chgData name="Kyle Frudakis" userId="S::kfrudakis2018@fau.edu::b70d2583-d0a2-481c-8f2c-2c63c9466ecd" providerId="AD" clId="Web-{7A4171B5-052A-4DFC-B79D-6A5E9DD6ED97}" dt="2023-05-29T20:26:08.115" v="1710" actId="20577"/>
        <pc:sldMkLst>
          <pc:docMk/>
          <pc:sldMk cId="1622973331" sldId="257"/>
        </pc:sldMkLst>
        <pc:spChg chg="mod">
          <ac:chgData name="Kyle Frudakis" userId="S::kfrudakis2018@fau.edu::b70d2583-d0a2-481c-8f2c-2c63c9466ecd" providerId="AD" clId="Web-{7A4171B5-052A-4DFC-B79D-6A5E9DD6ED97}" dt="2023-05-29T18:15:36.663" v="319" actId="20577"/>
          <ac:spMkLst>
            <pc:docMk/>
            <pc:sldMk cId="1622973331" sldId="257"/>
            <ac:spMk id="2" creationId="{BDEA068B-961C-1CEA-D4B4-1C6608E57E2D}"/>
          </ac:spMkLst>
        </pc:spChg>
        <pc:spChg chg="add mod">
          <ac:chgData name="Kyle Frudakis" userId="S::kfrudakis2018@fau.edu::b70d2583-d0a2-481c-8f2c-2c63c9466ecd" providerId="AD" clId="Web-{7A4171B5-052A-4DFC-B79D-6A5E9DD6ED97}" dt="2023-05-29T20:18:13.336" v="1682" actId="1076"/>
          <ac:spMkLst>
            <pc:docMk/>
            <pc:sldMk cId="1622973331" sldId="257"/>
            <ac:spMk id="3" creationId="{551645B5-35DB-E21B-707A-036AC8B5A2F7}"/>
          </ac:spMkLst>
        </pc:spChg>
        <pc:spChg chg="del">
          <ac:chgData name="Kyle Frudakis" userId="S::kfrudakis2018@fau.edu::b70d2583-d0a2-481c-8f2c-2c63c9466ecd" providerId="AD" clId="Web-{7A4171B5-052A-4DFC-B79D-6A5E9DD6ED97}" dt="2023-05-29T17:59:55.794" v="33"/>
          <ac:spMkLst>
            <pc:docMk/>
            <pc:sldMk cId="1622973331" sldId="257"/>
            <ac:spMk id="3" creationId="{86DD17F9-47B6-2F2F-732B-F5C3AE2DB81B}"/>
          </ac:spMkLst>
        </pc:spChg>
        <pc:spChg chg="add mod">
          <ac:chgData name="Kyle Frudakis" userId="S::kfrudakis2018@fau.edu::b70d2583-d0a2-481c-8f2c-2c63c9466ecd" providerId="AD" clId="Web-{7A4171B5-052A-4DFC-B79D-6A5E9DD6ED97}" dt="2023-05-29T20:05:17.534" v="1378" actId="20577"/>
          <ac:spMkLst>
            <pc:docMk/>
            <pc:sldMk cId="1622973331" sldId="257"/>
            <ac:spMk id="5" creationId="{4226C3C7-D7F9-129A-3A39-0345FA6DA2C4}"/>
          </ac:spMkLst>
        </pc:spChg>
        <pc:spChg chg="add mod">
          <ac:chgData name="Kyle Frudakis" userId="S::kfrudakis2018@fau.edu::b70d2583-d0a2-481c-8f2c-2c63c9466ecd" providerId="AD" clId="Web-{7A4171B5-052A-4DFC-B79D-6A5E9DD6ED97}" dt="2023-05-29T20:26:08.115" v="1710" actId="20577"/>
          <ac:spMkLst>
            <pc:docMk/>
            <pc:sldMk cId="1622973331" sldId="257"/>
            <ac:spMk id="7" creationId="{3CD3296B-C489-BF0C-A11E-CA9D22AADBA9}"/>
          </ac:spMkLst>
        </pc:spChg>
        <pc:spChg chg="add del">
          <ac:chgData name="Kyle Frudakis" userId="S::kfrudakis2018@fau.edu::b70d2583-d0a2-481c-8f2c-2c63c9466ecd" providerId="AD" clId="Web-{7A4171B5-052A-4DFC-B79D-6A5E9DD6ED97}" dt="2023-05-29T18:11:38.531" v="273"/>
          <ac:spMkLst>
            <pc:docMk/>
            <pc:sldMk cId="1622973331" sldId="257"/>
            <ac:spMk id="11" creationId="{352BEC0E-22F8-46D0-9632-375DB541B06C}"/>
          </ac:spMkLst>
        </pc:spChg>
        <pc:spChg chg="add del">
          <ac:chgData name="Kyle Frudakis" userId="S::kfrudakis2018@fau.edu::b70d2583-d0a2-481c-8f2c-2c63c9466ecd" providerId="AD" clId="Web-{7A4171B5-052A-4DFC-B79D-6A5E9DD6ED97}" dt="2023-05-29T18:15:25.553" v="317"/>
          <ac:spMkLst>
            <pc:docMk/>
            <pc:sldMk cId="1622973331" sldId="257"/>
            <ac:spMk id="12" creationId="{BACC6370-2D7E-4714-9D71-7542949D7D5D}"/>
          </ac:spMkLst>
        </pc:spChg>
        <pc:spChg chg="add del">
          <ac:chgData name="Kyle Frudakis" userId="S::kfrudakis2018@fau.edu::b70d2583-d0a2-481c-8f2c-2c63c9466ecd" providerId="AD" clId="Web-{7A4171B5-052A-4DFC-B79D-6A5E9DD6ED97}" dt="2023-05-29T18:11:38.531" v="273"/>
          <ac:spMkLst>
            <pc:docMk/>
            <pc:sldMk cId="1622973331" sldId="257"/>
            <ac:spMk id="13" creationId="{3FCFB1DE-0B7E-48CC-BA90-B2AB0889F9D6}"/>
          </ac:spMkLst>
        </pc:spChg>
        <pc:spChg chg="add del">
          <ac:chgData name="Kyle Frudakis" userId="S::kfrudakis2018@fau.edu::b70d2583-d0a2-481c-8f2c-2c63c9466ecd" providerId="AD" clId="Web-{7A4171B5-052A-4DFC-B79D-6A5E9DD6ED97}" dt="2023-05-29T18:15:25.553" v="317"/>
          <ac:spMkLst>
            <pc:docMk/>
            <pc:sldMk cId="1622973331" sldId="257"/>
            <ac:spMk id="14" creationId="{F68B3F68-107C-434F-AA38-110D5EA91B85}"/>
          </ac:spMkLst>
        </pc:spChg>
        <pc:spChg chg="add del">
          <ac:chgData name="Kyle Frudakis" userId="S::kfrudakis2018@fau.edu::b70d2583-d0a2-481c-8f2c-2c63c9466ecd" providerId="AD" clId="Web-{7A4171B5-052A-4DFC-B79D-6A5E9DD6ED97}" dt="2023-05-29T18:15:25.553" v="317"/>
          <ac:spMkLst>
            <pc:docMk/>
            <pc:sldMk cId="1622973331" sldId="257"/>
            <ac:spMk id="16" creationId="{AAD0DBB9-1A4B-4391-81D4-CB19F9AB918A}"/>
          </ac:spMkLst>
        </pc:spChg>
        <pc:spChg chg="add del">
          <ac:chgData name="Kyle Frudakis" userId="S::kfrudakis2018@fau.edu::b70d2583-d0a2-481c-8f2c-2c63c9466ecd" providerId="AD" clId="Web-{7A4171B5-052A-4DFC-B79D-6A5E9DD6ED97}" dt="2023-05-29T18:15:25.553" v="317"/>
          <ac:spMkLst>
            <pc:docMk/>
            <pc:sldMk cId="1622973331" sldId="257"/>
            <ac:spMk id="18" creationId="{063BBA22-50EA-4C4D-BE05-F1CE4E63AA56}"/>
          </ac:spMkLst>
        </pc:spChg>
        <pc:picChg chg="add mod ord">
          <ac:chgData name="Kyle Frudakis" userId="S::kfrudakis2018@fau.edu::b70d2583-d0a2-481c-8f2c-2c63c9466ecd" providerId="AD" clId="Web-{7A4171B5-052A-4DFC-B79D-6A5E9DD6ED97}" dt="2023-05-29T18:15:25.553" v="317"/>
          <ac:picMkLst>
            <pc:docMk/>
            <pc:sldMk cId="1622973331" sldId="257"/>
            <ac:picMk id="4" creationId="{E9E25DDC-58D6-9FBE-A828-9B94A13B655B}"/>
          </ac:picMkLst>
        </pc:picChg>
        <pc:picChg chg="add mod">
          <ac:chgData name="Kyle Frudakis" userId="S::kfrudakis2018@fau.edu::b70d2583-d0a2-481c-8f2c-2c63c9466ecd" providerId="AD" clId="Web-{7A4171B5-052A-4DFC-B79D-6A5E9DD6ED97}" dt="2023-05-29T18:15:25.553" v="317"/>
          <ac:picMkLst>
            <pc:docMk/>
            <pc:sldMk cId="1622973331" sldId="257"/>
            <ac:picMk id="6" creationId="{DBB174EE-0AF2-3EB4-5C32-024DA6ADC491}"/>
          </ac:picMkLst>
        </pc:picChg>
      </pc:sldChg>
      <pc:sldChg chg="addSp delSp modSp new">
        <pc:chgData name="Kyle Frudakis" userId="S::kfrudakis2018@fau.edu::b70d2583-d0a2-481c-8f2c-2c63c9466ecd" providerId="AD" clId="Web-{7A4171B5-052A-4DFC-B79D-6A5E9DD6ED97}" dt="2023-05-29T20:35:32.146" v="1829" actId="20577"/>
        <pc:sldMkLst>
          <pc:docMk/>
          <pc:sldMk cId="4262352597" sldId="258"/>
        </pc:sldMkLst>
        <pc:spChg chg="mod">
          <ac:chgData name="Kyle Frudakis" userId="S::kfrudakis2018@fau.edu::b70d2583-d0a2-481c-8f2c-2c63c9466ecd" providerId="AD" clId="Web-{7A4171B5-052A-4DFC-B79D-6A5E9DD6ED97}" dt="2023-05-29T20:35:32.146" v="1829" actId="20577"/>
          <ac:spMkLst>
            <pc:docMk/>
            <pc:sldMk cId="4262352597" sldId="258"/>
            <ac:spMk id="2" creationId="{18B0326A-020C-83F1-8AA5-5D8F6AACECEA}"/>
          </ac:spMkLst>
        </pc:spChg>
        <pc:spChg chg="add mod">
          <ac:chgData name="Kyle Frudakis" userId="S::kfrudakis2018@fau.edu::b70d2583-d0a2-481c-8f2c-2c63c9466ecd" providerId="AD" clId="Web-{7A4171B5-052A-4DFC-B79D-6A5E9DD6ED97}" dt="2023-05-29T20:12:25.889" v="1623" actId="20577"/>
          <ac:spMkLst>
            <pc:docMk/>
            <pc:sldMk cId="4262352597" sldId="258"/>
            <ac:spMk id="3" creationId="{46903EB5-B1D6-DC25-5B28-6E8AAFF93EC8}"/>
          </ac:spMkLst>
        </pc:spChg>
        <pc:spChg chg="del">
          <ac:chgData name="Kyle Frudakis" userId="S::kfrudakis2018@fau.edu::b70d2583-d0a2-481c-8f2c-2c63c9466ecd" providerId="AD" clId="Web-{7A4171B5-052A-4DFC-B79D-6A5E9DD6ED97}" dt="2023-05-29T19:04:14.352" v="939"/>
          <ac:spMkLst>
            <pc:docMk/>
            <pc:sldMk cId="4262352597" sldId="258"/>
            <ac:spMk id="3" creationId="{9ADDD880-18B7-FD4D-370F-4E4F952FCFB7}"/>
          </ac:spMkLst>
        </pc:spChg>
        <pc:spChg chg="add mod">
          <ac:chgData name="Kyle Frudakis" userId="S::kfrudakis2018@fau.edu::b70d2583-d0a2-481c-8f2c-2c63c9466ecd" providerId="AD" clId="Web-{7A4171B5-052A-4DFC-B79D-6A5E9DD6ED97}" dt="2023-05-29T20:35:04.833" v="1807" actId="20577"/>
          <ac:spMkLst>
            <pc:docMk/>
            <pc:sldMk cId="4262352597" sldId="258"/>
            <ac:spMk id="5" creationId="{0428364B-FF39-F10F-B7F0-A329EF970E35}"/>
          </ac:spMkLst>
        </pc:spChg>
        <pc:spChg chg="add del mod">
          <ac:chgData name="Kyle Frudakis" userId="S::kfrudakis2018@fau.edu::b70d2583-d0a2-481c-8f2c-2c63c9466ecd" providerId="AD" clId="Web-{7A4171B5-052A-4DFC-B79D-6A5E9DD6ED97}" dt="2023-05-29T20:33:42.612" v="1749"/>
          <ac:spMkLst>
            <pc:docMk/>
            <pc:sldMk cId="4262352597" sldId="258"/>
            <ac:spMk id="7" creationId="{2C7D8BF4-F53C-ED20-B626-11F134A8965A}"/>
          </ac:spMkLst>
        </pc:spChg>
        <pc:picChg chg="add del mod ord">
          <ac:chgData name="Kyle Frudakis" userId="S::kfrudakis2018@fau.edu::b70d2583-d0a2-481c-8f2c-2c63c9466ecd" providerId="AD" clId="Web-{7A4171B5-052A-4DFC-B79D-6A5E9DD6ED97}" dt="2023-05-29T20:33:28.049" v="1748"/>
          <ac:picMkLst>
            <pc:docMk/>
            <pc:sldMk cId="4262352597" sldId="258"/>
            <ac:picMk id="4" creationId="{325A92F8-6490-3F3E-9CBB-207F23697712}"/>
          </ac:picMkLst>
        </pc:picChg>
        <pc:picChg chg="add mod ord">
          <ac:chgData name="Kyle Frudakis" userId="S::kfrudakis2018@fau.edu::b70d2583-d0a2-481c-8f2c-2c63c9466ecd" providerId="AD" clId="Web-{7A4171B5-052A-4DFC-B79D-6A5E9DD6ED97}" dt="2023-05-29T20:34:03.675" v="1756" actId="1076"/>
          <ac:picMkLst>
            <pc:docMk/>
            <pc:sldMk cId="4262352597" sldId="258"/>
            <ac:picMk id="8" creationId="{4E9E4EEC-81B3-1F23-BF6B-DC0AF200CD1E}"/>
          </ac:picMkLst>
        </pc:picChg>
      </pc:sldChg>
      <pc:sldChg chg="addSp delSp modSp new">
        <pc:chgData name="Kyle Frudakis" userId="S::kfrudakis2018@fau.edu::b70d2583-d0a2-481c-8f2c-2c63c9466ecd" providerId="AD" clId="Web-{7A4171B5-052A-4DFC-B79D-6A5E9DD6ED97}" dt="2023-05-29T20:13:59.267" v="1640" actId="20577"/>
        <pc:sldMkLst>
          <pc:docMk/>
          <pc:sldMk cId="2143490778" sldId="259"/>
        </pc:sldMkLst>
        <pc:spChg chg="mod">
          <ac:chgData name="Kyle Frudakis" userId="S::kfrudakis2018@fau.edu::b70d2583-d0a2-481c-8f2c-2c63c9466ecd" providerId="AD" clId="Web-{7A4171B5-052A-4DFC-B79D-6A5E9DD6ED97}" dt="2023-05-29T19:03:45.429" v="935" actId="20577"/>
          <ac:spMkLst>
            <pc:docMk/>
            <pc:sldMk cId="2143490778" sldId="259"/>
            <ac:spMk id="2" creationId="{D32CC0ED-EB99-E8FA-EC8A-EDEA15F583E7}"/>
          </ac:spMkLst>
        </pc:spChg>
        <pc:spChg chg="add del">
          <ac:chgData name="Kyle Frudakis" userId="S::kfrudakis2018@fau.edu::b70d2583-d0a2-481c-8f2c-2c63c9466ecd" providerId="AD" clId="Web-{7A4171B5-052A-4DFC-B79D-6A5E9DD6ED97}" dt="2023-05-29T18:54:39.617" v="778"/>
          <ac:spMkLst>
            <pc:docMk/>
            <pc:sldMk cId="2143490778" sldId="259"/>
            <ac:spMk id="3" creationId="{D4DB9C34-F3BD-B78A-34D1-78E73874A1A2}"/>
          </ac:spMkLst>
        </pc:spChg>
        <pc:spChg chg="add mod">
          <ac:chgData name="Kyle Frudakis" userId="S::kfrudakis2018@fau.edu::b70d2583-d0a2-481c-8f2c-2c63c9466ecd" providerId="AD" clId="Web-{7A4171B5-052A-4DFC-B79D-6A5E9DD6ED97}" dt="2023-05-29T20:13:59.267" v="1640" actId="20577"/>
          <ac:spMkLst>
            <pc:docMk/>
            <pc:sldMk cId="2143490778" sldId="259"/>
            <ac:spMk id="6" creationId="{701D8CA6-16C2-4A73-BB53-FB0DA24A9708}"/>
          </ac:spMkLst>
        </pc:spChg>
        <pc:picChg chg="add del mod ord">
          <ac:chgData name="Kyle Frudakis" userId="S::kfrudakis2018@fau.edu::b70d2583-d0a2-481c-8f2c-2c63c9466ecd" providerId="AD" clId="Web-{7A4171B5-052A-4DFC-B79D-6A5E9DD6ED97}" dt="2023-05-29T18:54:36.445" v="777"/>
          <ac:picMkLst>
            <pc:docMk/>
            <pc:sldMk cId="2143490778" sldId="259"/>
            <ac:picMk id="4" creationId="{512F969F-2EDA-B608-1D0B-C50459CF2369}"/>
          </ac:picMkLst>
        </pc:picChg>
        <pc:picChg chg="add mod ord">
          <ac:chgData name="Kyle Frudakis" userId="S::kfrudakis2018@fau.edu::b70d2583-d0a2-481c-8f2c-2c63c9466ecd" providerId="AD" clId="Web-{7A4171B5-052A-4DFC-B79D-6A5E9DD6ED97}" dt="2023-05-29T18:55:20.556" v="790" actId="1076"/>
          <ac:picMkLst>
            <pc:docMk/>
            <pc:sldMk cId="2143490778" sldId="259"/>
            <ac:picMk id="5" creationId="{3EBD9030-0FD8-73A3-D7F9-E24FD6F4B1CE}"/>
          </ac:picMkLst>
        </pc:picChg>
      </pc:sldChg>
      <pc:sldChg chg="addSp delSp modSp new">
        <pc:chgData name="Kyle Frudakis" userId="S::kfrudakis2018@fau.edu::b70d2583-d0a2-481c-8f2c-2c63c9466ecd" providerId="AD" clId="Web-{7A4171B5-052A-4DFC-B79D-6A5E9DD6ED97}" dt="2023-05-29T20:37:47.259" v="1876" actId="20577"/>
        <pc:sldMkLst>
          <pc:docMk/>
          <pc:sldMk cId="1610729216" sldId="260"/>
        </pc:sldMkLst>
        <pc:spChg chg="mod">
          <ac:chgData name="Kyle Frudakis" userId="S::kfrudakis2018@fau.edu::b70d2583-d0a2-481c-8f2c-2c63c9466ecd" providerId="AD" clId="Web-{7A4171B5-052A-4DFC-B79D-6A5E9DD6ED97}" dt="2023-05-29T20:29:57.762" v="1729" actId="20577"/>
          <ac:spMkLst>
            <pc:docMk/>
            <pc:sldMk cId="1610729216" sldId="260"/>
            <ac:spMk id="2" creationId="{A06AE8CF-038B-5769-0519-E54F470F0BCC}"/>
          </ac:spMkLst>
        </pc:spChg>
        <pc:spChg chg="del">
          <ac:chgData name="Kyle Frudakis" userId="S::kfrudakis2018@fau.edu::b70d2583-d0a2-481c-8f2c-2c63c9466ecd" providerId="AD" clId="Web-{7A4171B5-052A-4DFC-B79D-6A5E9DD6ED97}" dt="2023-05-29T20:26:46.225" v="1711"/>
          <ac:spMkLst>
            <pc:docMk/>
            <pc:sldMk cId="1610729216" sldId="260"/>
            <ac:spMk id="3" creationId="{2D2EAA2D-1A25-19FA-782B-C5A42FEACD52}"/>
          </ac:spMkLst>
        </pc:spChg>
        <pc:spChg chg="add mod">
          <ac:chgData name="Kyle Frudakis" userId="S::kfrudakis2018@fau.edu::b70d2583-d0a2-481c-8f2c-2c63c9466ecd" providerId="AD" clId="Web-{7A4171B5-052A-4DFC-B79D-6A5E9DD6ED97}" dt="2023-05-29T20:37:47.259" v="1876" actId="20577"/>
          <ac:spMkLst>
            <pc:docMk/>
            <pc:sldMk cId="1610729216" sldId="260"/>
            <ac:spMk id="5" creationId="{7D921A1B-04AE-958C-9DBC-F81410B66E42}"/>
          </ac:spMkLst>
        </pc:spChg>
        <pc:picChg chg="add mod ord">
          <ac:chgData name="Kyle Frudakis" userId="S::kfrudakis2018@fau.edu::b70d2583-d0a2-481c-8f2c-2c63c9466ecd" providerId="AD" clId="Web-{7A4171B5-052A-4DFC-B79D-6A5E9DD6ED97}" dt="2023-05-29T20:27:03.038" v="1714" actId="1076"/>
          <ac:picMkLst>
            <pc:docMk/>
            <pc:sldMk cId="1610729216" sldId="260"/>
            <ac:picMk id="4" creationId="{1F67F524-0458-6686-DC3B-AF7CCC47AB23}"/>
          </ac:picMkLst>
        </pc:picChg>
      </pc:sldChg>
      <pc:sldChg chg="addSp modSp new">
        <pc:chgData name="Kyle Frudakis" userId="S::kfrudakis2018@fau.edu::b70d2583-d0a2-481c-8f2c-2c63c9466ecd" providerId="AD" clId="Web-{7A4171B5-052A-4DFC-B79D-6A5E9DD6ED97}" dt="2023-05-29T20:44:07.082" v="1881"/>
        <pc:sldMkLst>
          <pc:docMk/>
          <pc:sldMk cId="1222554285" sldId="261"/>
        </pc:sldMkLst>
        <pc:spChg chg="mod">
          <ac:chgData name="Kyle Frudakis" userId="S::kfrudakis2018@fau.edu::b70d2583-d0a2-481c-8f2c-2c63c9466ecd" providerId="AD" clId="Web-{7A4171B5-052A-4DFC-B79D-6A5E9DD6ED97}" dt="2023-05-29T18:29:15.966" v="482" actId="20577"/>
          <ac:spMkLst>
            <pc:docMk/>
            <pc:sldMk cId="1222554285" sldId="261"/>
            <ac:spMk id="2" creationId="{32CC6402-298D-9A13-6866-BE8271DA2894}"/>
          </ac:spMkLst>
        </pc:spChg>
        <pc:spChg chg="mod">
          <ac:chgData name="Kyle Frudakis" userId="S::kfrudakis2018@fau.edu::b70d2583-d0a2-481c-8f2c-2c63c9466ecd" providerId="AD" clId="Web-{7A4171B5-052A-4DFC-B79D-6A5E9DD6ED97}" dt="2023-05-29T20:17:18.975" v="1670" actId="20577"/>
          <ac:spMkLst>
            <pc:docMk/>
            <pc:sldMk cId="1222554285" sldId="261"/>
            <ac:spMk id="3" creationId="{C46BDE98-CD5C-EEAB-7D0A-720EE597A744}"/>
          </ac:spMkLst>
        </pc:spChg>
        <pc:spChg chg="add mod">
          <ac:chgData name="Kyle Frudakis" userId="S::kfrudakis2018@fau.edu::b70d2583-d0a2-481c-8f2c-2c63c9466ecd" providerId="AD" clId="Web-{7A4171B5-052A-4DFC-B79D-6A5E9DD6ED97}" dt="2023-05-29T20:15:19.363" v="1647" actId="1076"/>
          <ac:spMkLst>
            <pc:docMk/>
            <pc:sldMk cId="1222554285" sldId="261"/>
            <ac:spMk id="4" creationId="{8CA113A6-5DAF-69A2-3823-2E1D97087CA5}"/>
          </ac:spMkLst>
        </pc:spChg>
        <pc:cxnChg chg="add mod">
          <ac:chgData name="Kyle Frudakis" userId="S::kfrudakis2018@fau.edu::b70d2583-d0a2-481c-8f2c-2c63c9466ecd" providerId="AD" clId="Web-{7A4171B5-052A-4DFC-B79D-6A5E9DD6ED97}" dt="2023-05-29T20:44:07.082" v="1881"/>
          <ac:cxnSpMkLst>
            <pc:docMk/>
            <pc:sldMk cId="1222554285" sldId="261"/>
            <ac:cxnSpMk id="5" creationId="{2B78C106-8BB8-DB70-D361-82B6C081BFB9}"/>
          </ac:cxnSpMkLst>
        </pc:cxnChg>
      </pc:sldChg>
      <pc:sldChg chg="addSp delSp modSp new ord">
        <pc:chgData name="Kyle Frudakis" userId="S::kfrudakis2018@fau.edu::b70d2583-d0a2-481c-8f2c-2c63c9466ecd" providerId="AD" clId="Web-{7A4171B5-052A-4DFC-B79D-6A5E9DD6ED97}" dt="2023-05-29T20:05:25.096" v="1379"/>
        <pc:sldMkLst>
          <pc:docMk/>
          <pc:sldMk cId="325069664" sldId="262"/>
        </pc:sldMkLst>
        <pc:spChg chg="mod">
          <ac:chgData name="Kyle Frudakis" userId="S::kfrudakis2018@fau.edu::b70d2583-d0a2-481c-8f2c-2c63c9466ecd" providerId="AD" clId="Web-{7A4171B5-052A-4DFC-B79D-6A5E9DD6ED97}" dt="2023-05-29T19:07:14.685" v="1048" actId="20577"/>
          <ac:spMkLst>
            <pc:docMk/>
            <pc:sldMk cId="325069664" sldId="262"/>
            <ac:spMk id="2" creationId="{EB34D1C4-DCAD-E552-7D54-51542503FFDD}"/>
          </ac:spMkLst>
        </pc:spChg>
        <pc:spChg chg="add del mod">
          <ac:chgData name="Kyle Frudakis" userId="S::kfrudakis2018@fau.edu::b70d2583-d0a2-481c-8f2c-2c63c9466ecd" providerId="AD" clId="Web-{7A4171B5-052A-4DFC-B79D-6A5E9DD6ED97}" dt="2023-05-29T20:00:44.229" v="1335"/>
          <ac:spMkLst>
            <pc:docMk/>
            <pc:sldMk cId="325069664" sldId="262"/>
            <ac:spMk id="3" creationId="{6E31F44E-BEA6-BD49-3F85-747FAC62ACC6}"/>
          </ac:spMkLst>
        </pc:spChg>
        <pc:spChg chg="del">
          <ac:chgData name="Kyle Frudakis" userId="S::kfrudakis2018@fau.edu::b70d2583-d0a2-481c-8f2c-2c63c9466ecd" providerId="AD" clId="Web-{7A4171B5-052A-4DFC-B79D-6A5E9DD6ED97}" dt="2023-05-29T19:13:04.866" v="1089"/>
          <ac:spMkLst>
            <pc:docMk/>
            <pc:sldMk cId="325069664" sldId="262"/>
            <ac:spMk id="3" creationId="{89510A89-3F3C-230F-1EE0-31B84218B1B0}"/>
          </ac:spMkLst>
        </pc:spChg>
        <pc:spChg chg="add del mod">
          <ac:chgData name="Kyle Frudakis" userId="S::kfrudakis2018@fau.edu::b70d2583-d0a2-481c-8f2c-2c63c9466ecd" providerId="AD" clId="Web-{7A4171B5-052A-4DFC-B79D-6A5E9DD6ED97}" dt="2023-05-29T19:09:42.673" v="1057"/>
          <ac:spMkLst>
            <pc:docMk/>
            <pc:sldMk cId="325069664" sldId="262"/>
            <ac:spMk id="8" creationId="{E5720E73-F46F-C8A7-809C-EF84A95655B1}"/>
          </ac:spMkLst>
        </pc:spChg>
        <pc:spChg chg="add mod ord">
          <ac:chgData name="Kyle Frudakis" userId="S::kfrudakis2018@fau.edu::b70d2583-d0a2-481c-8f2c-2c63c9466ecd" providerId="AD" clId="Web-{7A4171B5-052A-4DFC-B79D-6A5E9DD6ED97}" dt="2023-05-29T19:10:55.316" v="1066" actId="14100"/>
          <ac:spMkLst>
            <pc:docMk/>
            <pc:sldMk cId="325069664" sldId="262"/>
            <ac:spMk id="9" creationId="{62EB7521-A5F4-4E45-8F42-AADD3C2FA9AB}"/>
          </ac:spMkLst>
        </pc:spChg>
        <pc:spChg chg="add mod">
          <ac:chgData name="Kyle Frudakis" userId="S::kfrudakis2018@fau.edu::b70d2583-d0a2-481c-8f2c-2c63c9466ecd" providerId="AD" clId="Web-{7A4171B5-052A-4DFC-B79D-6A5E9DD6ED97}" dt="2023-05-29T19:11:05.535" v="1069" actId="14100"/>
          <ac:spMkLst>
            <pc:docMk/>
            <pc:sldMk cId="325069664" sldId="262"/>
            <ac:spMk id="10" creationId="{92FB2EE1-B641-BFF4-9273-338F794733D1}"/>
          </ac:spMkLst>
        </pc:spChg>
        <pc:spChg chg="add mod">
          <ac:chgData name="Kyle Frudakis" userId="S::kfrudakis2018@fau.edu::b70d2583-d0a2-481c-8f2c-2c63c9466ecd" providerId="AD" clId="Web-{7A4171B5-052A-4DFC-B79D-6A5E9DD6ED97}" dt="2023-05-29T19:11:21.270" v="1072" actId="14100"/>
          <ac:spMkLst>
            <pc:docMk/>
            <pc:sldMk cId="325069664" sldId="262"/>
            <ac:spMk id="11" creationId="{31A07C12-57AD-3746-7A66-D0527E4F68FA}"/>
          </ac:spMkLst>
        </pc:spChg>
        <pc:spChg chg="add del">
          <ac:chgData name="Kyle Frudakis" userId="S::kfrudakis2018@fau.edu::b70d2583-d0a2-481c-8f2c-2c63c9466ecd" providerId="AD" clId="Web-{7A4171B5-052A-4DFC-B79D-6A5E9DD6ED97}" dt="2023-05-29T19:11:44.942" v="1077"/>
          <ac:spMkLst>
            <pc:docMk/>
            <pc:sldMk cId="325069664" sldId="262"/>
            <ac:spMk id="13" creationId="{3E8BA947-6FFC-B765-B564-ED8AEC384169}"/>
          </ac:spMkLst>
        </pc:spChg>
        <pc:spChg chg="add mod">
          <ac:chgData name="Kyle Frudakis" userId="S::kfrudakis2018@fau.edu::b70d2583-d0a2-481c-8f2c-2c63c9466ecd" providerId="AD" clId="Web-{7A4171B5-052A-4DFC-B79D-6A5E9DD6ED97}" dt="2023-05-29T19:59:40.665" v="1247" actId="20577"/>
          <ac:spMkLst>
            <pc:docMk/>
            <pc:sldMk cId="325069664" sldId="262"/>
            <ac:spMk id="16" creationId="{6D407EAB-D4F9-3A46-2EBC-3762394F33FF}"/>
          </ac:spMkLst>
        </pc:spChg>
        <pc:picChg chg="add">
          <ac:chgData name="Kyle Frudakis" userId="S::kfrudakis2018@fau.edu::b70d2583-d0a2-481c-8f2c-2c63c9466ecd" providerId="AD" clId="Web-{7A4171B5-052A-4DFC-B79D-6A5E9DD6ED97}" dt="2023-05-29T19:07:36.998" v="1049"/>
          <ac:picMkLst>
            <pc:docMk/>
            <pc:sldMk cId="325069664" sldId="262"/>
            <ac:picMk id="5" creationId="{9D6366F9-A3DC-CA93-AA3D-7E7FCBE92677}"/>
          </ac:picMkLst>
        </pc:picChg>
        <pc:picChg chg="add mod">
          <ac:chgData name="Kyle Frudakis" userId="S::kfrudakis2018@fau.edu::b70d2583-d0a2-481c-8f2c-2c63c9466ecd" providerId="AD" clId="Web-{7A4171B5-052A-4DFC-B79D-6A5E9DD6ED97}" dt="2023-05-29T19:09:18.126" v="1053" actId="1076"/>
          <ac:picMkLst>
            <pc:docMk/>
            <pc:sldMk cId="325069664" sldId="262"/>
            <ac:picMk id="7" creationId="{4E379ABC-9B24-EC83-AA68-304F0E1C2DCA}"/>
          </ac:picMkLst>
        </pc:picChg>
        <pc:inkChg chg="add del">
          <ac:chgData name="Kyle Frudakis" userId="S::kfrudakis2018@fau.edu::b70d2583-d0a2-481c-8f2c-2c63c9466ecd" providerId="AD" clId="Web-{7A4171B5-052A-4DFC-B79D-6A5E9DD6ED97}" dt="2023-05-29T19:13:51.399" v="1094"/>
          <ac:inkMkLst>
            <pc:docMk/>
            <pc:sldMk cId="325069664" sldId="262"/>
            <ac:inkMk id="17" creationId="{9E78AE8E-1631-5DE8-A588-BFD030EC5AA6}"/>
          </ac:inkMkLst>
        </pc:inkChg>
        <pc:inkChg chg="add del">
          <ac:chgData name="Kyle Frudakis" userId="S::kfrudakis2018@fau.edu::b70d2583-d0a2-481c-8f2c-2c63c9466ecd" providerId="AD" clId="Web-{7A4171B5-052A-4DFC-B79D-6A5E9DD6ED97}" dt="2023-05-29T19:13:50.539" v="1093"/>
          <ac:inkMkLst>
            <pc:docMk/>
            <pc:sldMk cId="325069664" sldId="262"/>
            <ac:inkMk id="18" creationId="{169F20E3-B32B-76D4-F52F-D925376915B4}"/>
          </ac:inkMkLst>
        </pc:inkChg>
        <pc:inkChg chg="add">
          <ac:chgData name="Kyle Frudakis" userId="S::kfrudakis2018@fau.edu::b70d2583-d0a2-481c-8f2c-2c63c9466ecd" providerId="AD" clId="Web-{7A4171B5-052A-4DFC-B79D-6A5E9DD6ED97}" dt="2023-05-29T19:13:58.461" v="1095"/>
          <ac:inkMkLst>
            <pc:docMk/>
            <pc:sldMk cId="325069664" sldId="262"/>
            <ac:inkMk id="19" creationId="{B05EC5CA-F16C-BFB5-E7E6-7C70B4721C13}"/>
          </ac:inkMkLst>
        </pc:inkChg>
        <pc:inkChg chg="add">
          <ac:chgData name="Kyle Frudakis" userId="S::kfrudakis2018@fau.edu::b70d2583-d0a2-481c-8f2c-2c63c9466ecd" providerId="AD" clId="Web-{7A4171B5-052A-4DFC-B79D-6A5E9DD6ED97}" dt="2023-05-29T19:14:00.727" v="1096"/>
          <ac:inkMkLst>
            <pc:docMk/>
            <pc:sldMk cId="325069664" sldId="262"/>
            <ac:inkMk id="20" creationId="{C93A9423-9C3B-B18F-7D9B-5589E5ED93B6}"/>
          </ac:inkMkLst>
        </pc:inkChg>
        <pc:cxnChg chg="add mod">
          <ac:chgData name="Kyle Frudakis" userId="S::kfrudakis2018@fau.edu::b70d2583-d0a2-481c-8f2c-2c63c9466ecd" providerId="AD" clId="Web-{7A4171B5-052A-4DFC-B79D-6A5E9DD6ED97}" dt="2023-05-29T19:12:31.772" v="1088"/>
          <ac:cxnSpMkLst>
            <pc:docMk/>
            <pc:sldMk cId="325069664" sldId="262"/>
            <ac:cxnSpMk id="12" creationId="{19F83F36-2296-2CE7-58A6-448ABFBABC46}"/>
          </ac:cxnSpMkLst>
        </pc:cxnChg>
        <pc:cxnChg chg="add del mod">
          <ac:chgData name="Kyle Frudakis" userId="S::kfrudakis2018@fau.edu::b70d2583-d0a2-481c-8f2c-2c63c9466ecd" providerId="AD" clId="Web-{7A4171B5-052A-4DFC-B79D-6A5E9DD6ED97}" dt="2023-05-29T19:12:05.974" v="1083"/>
          <ac:cxnSpMkLst>
            <pc:docMk/>
            <pc:sldMk cId="325069664" sldId="262"/>
            <ac:cxnSpMk id="14" creationId="{A62D4CFA-391F-F691-C297-5134D16F39A9}"/>
          </ac:cxnSpMkLst>
        </pc:cxnChg>
        <pc:cxnChg chg="add mod">
          <ac:chgData name="Kyle Frudakis" userId="S::kfrudakis2018@fau.edu::b70d2583-d0a2-481c-8f2c-2c63c9466ecd" providerId="AD" clId="Web-{7A4171B5-052A-4DFC-B79D-6A5E9DD6ED97}" dt="2023-05-29T19:12:26.662" v="1087"/>
          <ac:cxnSpMkLst>
            <pc:docMk/>
            <pc:sldMk cId="325069664" sldId="262"/>
            <ac:cxnSpMk id="15" creationId="{0CF12EBF-132D-0497-D991-17928D06CE6A}"/>
          </ac:cxnSpMkLst>
        </pc:cxnChg>
      </pc:sldChg>
      <pc:sldChg chg="addSp delSp modSp new">
        <pc:chgData name="Kyle Frudakis" userId="S::kfrudakis2018@fau.edu::b70d2583-d0a2-481c-8f2c-2c63c9466ecd" providerId="AD" clId="Web-{7A4171B5-052A-4DFC-B79D-6A5E9DD6ED97}" dt="2023-05-30T00:40:21.706" v="2273" actId="20577"/>
        <pc:sldMkLst>
          <pc:docMk/>
          <pc:sldMk cId="3522034684" sldId="263"/>
        </pc:sldMkLst>
        <pc:spChg chg="mod">
          <ac:chgData name="Kyle Frudakis" userId="S::kfrudakis2018@fau.edu::b70d2583-d0a2-481c-8f2c-2c63c9466ecd" providerId="AD" clId="Web-{7A4171B5-052A-4DFC-B79D-6A5E9DD6ED97}" dt="2023-05-29T21:22:59.635" v="1909" actId="20577"/>
          <ac:spMkLst>
            <pc:docMk/>
            <pc:sldMk cId="3522034684" sldId="263"/>
            <ac:spMk id="2" creationId="{05DDC1DB-980E-FAC7-5B1D-1AD8EDBB8521}"/>
          </ac:spMkLst>
        </pc:spChg>
        <pc:spChg chg="del">
          <ac:chgData name="Kyle Frudakis" userId="S::kfrudakis2018@fau.edu::b70d2583-d0a2-481c-8f2c-2c63c9466ecd" providerId="AD" clId="Web-{7A4171B5-052A-4DFC-B79D-6A5E9DD6ED97}" dt="2023-05-29T21:17:55.158" v="1892"/>
          <ac:spMkLst>
            <pc:docMk/>
            <pc:sldMk cId="3522034684" sldId="263"/>
            <ac:spMk id="3" creationId="{F4850845-AD18-F925-6647-55F62802C18C}"/>
          </ac:spMkLst>
        </pc:spChg>
        <pc:spChg chg="add mod">
          <ac:chgData name="Kyle Frudakis" userId="S::kfrudakis2018@fau.edu::b70d2583-d0a2-481c-8f2c-2c63c9466ecd" providerId="AD" clId="Web-{7A4171B5-052A-4DFC-B79D-6A5E9DD6ED97}" dt="2023-05-30T00:40:21.706" v="2273" actId="20577"/>
          <ac:spMkLst>
            <pc:docMk/>
            <pc:sldMk cId="3522034684" sldId="263"/>
            <ac:spMk id="5" creationId="{F8242D01-D83F-26B9-F06C-B645DC08CA4C}"/>
          </ac:spMkLst>
        </pc:spChg>
        <pc:picChg chg="add mod ord">
          <ac:chgData name="Kyle Frudakis" userId="S::kfrudakis2018@fau.edu::b70d2583-d0a2-481c-8f2c-2c63c9466ecd" providerId="AD" clId="Web-{7A4171B5-052A-4DFC-B79D-6A5E9DD6ED97}" dt="2023-05-29T21:18:19.705" v="1893" actId="1076"/>
          <ac:picMkLst>
            <pc:docMk/>
            <pc:sldMk cId="3522034684" sldId="263"/>
            <ac:picMk id="4" creationId="{7E146FE8-E602-CF07-6151-B29C89B8E804}"/>
          </ac:picMkLst>
        </pc:picChg>
      </pc:sldChg>
      <pc:sldChg chg="addSp modSp new">
        <pc:chgData name="Kyle Frudakis" userId="S::kfrudakis2018@fau.edu::b70d2583-d0a2-481c-8f2c-2c63c9466ecd" providerId="AD" clId="Web-{7A4171B5-052A-4DFC-B79D-6A5E9DD6ED97}" dt="2023-05-29T21:29:06.973" v="2080" actId="20577"/>
        <pc:sldMkLst>
          <pc:docMk/>
          <pc:sldMk cId="1492187388" sldId="264"/>
        </pc:sldMkLst>
        <pc:spChg chg="mod">
          <ac:chgData name="Kyle Frudakis" userId="S::kfrudakis2018@fau.edu::b70d2583-d0a2-481c-8f2c-2c63c9466ecd" providerId="AD" clId="Web-{7A4171B5-052A-4DFC-B79D-6A5E9DD6ED97}" dt="2023-05-29T21:23:39.574" v="1916" actId="20577"/>
          <ac:spMkLst>
            <pc:docMk/>
            <pc:sldMk cId="1492187388" sldId="264"/>
            <ac:spMk id="2" creationId="{2B164FA2-ED0A-5213-67E3-068365C31515}"/>
          </ac:spMkLst>
        </pc:spChg>
        <pc:spChg chg="mod">
          <ac:chgData name="Kyle Frudakis" userId="S::kfrudakis2018@fau.edu::b70d2583-d0a2-481c-8f2c-2c63c9466ecd" providerId="AD" clId="Web-{7A4171B5-052A-4DFC-B79D-6A5E9DD6ED97}" dt="2023-05-29T21:29:06.973" v="2080" actId="20577"/>
          <ac:spMkLst>
            <pc:docMk/>
            <pc:sldMk cId="1492187388" sldId="264"/>
            <ac:spMk id="3" creationId="{EA8290B7-3E4F-513B-8B67-0398C3AFBD0A}"/>
          </ac:spMkLst>
        </pc:spChg>
        <pc:picChg chg="add mod">
          <ac:chgData name="Kyle Frudakis" userId="S::kfrudakis2018@fau.edu::b70d2583-d0a2-481c-8f2c-2c63c9466ecd" providerId="AD" clId="Web-{7A4171B5-052A-4DFC-B79D-6A5E9DD6ED97}" dt="2023-05-29T21:24:14.668" v="1933" actId="1076"/>
          <ac:picMkLst>
            <pc:docMk/>
            <pc:sldMk cId="1492187388" sldId="264"/>
            <ac:picMk id="4" creationId="{B2C84697-24B8-E99E-4145-1C9B25238822}"/>
          </ac:picMkLst>
        </pc:picChg>
      </pc:sldChg>
    </pc:docChg>
  </pc:docChgLst>
  <pc:docChgLst>
    <pc:chgData name="Kyle Frudakis" userId="S::kfrudakis2018@fau.edu::b70d2583-d0a2-481c-8f2c-2c63c9466ecd" providerId="AD" clId="Web-{A4F9C525-3FEC-4433-9511-4DB54EBAC15B}"/>
    <pc:docChg chg="modSld">
      <pc:chgData name="Kyle Frudakis" userId="S::kfrudakis2018@fau.edu::b70d2583-d0a2-481c-8f2c-2c63c9466ecd" providerId="AD" clId="Web-{A4F9C525-3FEC-4433-9511-4DB54EBAC15B}" dt="2023-05-31T20:19:21.855" v="16"/>
      <pc:docMkLst>
        <pc:docMk/>
      </pc:docMkLst>
      <pc:sldChg chg="addSp modSp">
        <pc:chgData name="Kyle Frudakis" userId="S::kfrudakis2018@fau.edu::b70d2583-d0a2-481c-8f2c-2c63c9466ecd" providerId="AD" clId="Web-{A4F9C525-3FEC-4433-9511-4DB54EBAC15B}" dt="2023-05-31T20:19:21.855" v="16"/>
        <pc:sldMkLst>
          <pc:docMk/>
          <pc:sldMk cId="1369431033" sldId="267"/>
        </pc:sldMkLst>
        <pc:picChg chg="add mod">
          <ac:chgData name="Kyle Frudakis" userId="S::kfrudakis2018@fau.edu::b70d2583-d0a2-481c-8f2c-2c63c9466ecd" providerId="AD" clId="Web-{A4F9C525-3FEC-4433-9511-4DB54EBAC15B}" dt="2023-05-31T20:17:19.540" v="6" actId="1076"/>
          <ac:picMkLst>
            <pc:docMk/>
            <pc:sldMk cId="1369431033" sldId="267"/>
            <ac:picMk id="3" creationId="{73BDBE7B-B4E5-41E2-3CDA-765826E11455}"/>
          </ac:picMkLst>
        </pc:picChg>
        <pc:picChg chg="mod">
          <ac:chgData name="Kyle Frudakis" userId="S::kfrudakis2018@fau.edu::b70d2583-d0a2-481c-8f2c-2c63c9466ecd" providerId="AD" clId="Web-{A4F9C525-3FEC-4433-9511-4DB54EBAC15B}" dt="2023-05-31T20:17:02.883" v="2" actId="1076"/>
          <ac:picMkLst>
            <pc:docMk/>
            <pc:sldMk cId="1369431033" sldId="267"/>
            <ac:picMk id="4" creationId="{F88D37E8-537E-6EB0-94B5-90CBABCAB2C8}"/>
          </ac:picMkLst>
        </pc:picChg>
        <pc:inkChg chg="add">
          <ac:chgData name="Kyle Frudakis" userId="S::kfrudakis2018@fau.edu::b70d2583-d0a2-481c-8f2c-2c63c9466ecd" providerId="AD" clId="Web-{A4F9C525-3FEC-4433-9511-4DB54EBAC15B}" dt="2023-05-31T20:18:15.010" v="7"/>
          <ac:inkMkLst>
            <pc:docMk/>
            <pc:sldMk cId="1369431033" sldId="267"/>
            <ac:inkMk id="6" creationId="{08D117D8-42B8-F589-5C26-AE05BDE5CB89}"/>
          </ac:inkMkLst>
        </pc:inkChg>
        <pc:inkChg chg="add">
          <ac:chgData name="Kyle Frudakis" userId="S::kfrudakis2018@fau.edu::b70d2583-d0a2-481c-8f2c-2c63c9466ecd" providerId="AD" clId="Web-{A4F9C525-3FEC-4433-9511-4DB54EBAC15B}" dt="2023-05-31T20:18:17.291" v="8"/>
          <ac:inkMkLst>
            <pc:docMk/>
            <pc:sldMk cId="1369431033" sldId="267"/>
            <ac:inkMk id="7" creationId="{CB5F9544-FE55-BF3C-7CA2-6ACC1AE5C98F}"/>
          </ac:inkMkLst>
        </pc:inkChg>
        <pc:inkChg chg="add">
          <ac:chgData name="Kyle Frudakis" userId="S::kfrudakis2018@fau.edu::b70d2583-d0a2-481c-8f2c-2c63c9466ecd" providerId="AD" clId="Web-{A4F9C525-3FEC-4433-9511-4DB54EBAC15B}" dt="2023-05-31T20:18:25.916" v="9"/>
          <ac:inkMkLst>
            <pc:docMk/>
            <pc:sldMk cId="1369431033" sldId="267"/>
            <ac:inkMk id="8" creationId="{9E9D7120-A243-5E8C-77EF-4E69C4DA08BB}"/>
          </ac:inkMkLst>
        </pc:inkChg>
        <pc:inkChg chg="add">
          <ac:chgData name="Kyle Frudakis" userId="S::kfrudakis2018@fau.edu::b70d2583-d0a2-481c-8f2c-2c63c9466ecd" providerId="AD" clId="Web-{A4F9C525-3FEC-4433-9511-4DB54EBAC15B}" dt="2023-05-31T20:18:39.307" v="10"/>
          <ac:inkMkLst>
            <pc:docMk/>
            <pc:sldMk cId="1369431033" sldId="267"/>
            <ac:inkMk id="9" creationId="{B8FF73F9-07F4-95A4-8E54-D0C67B15520E}"/>
          </ac:inkMkLst>
        </pc:inkChg>
        <pc:inkChg chg="add">
          <ac:chgData name="Kyle Frudakis" userId="S::kfrudakis2018@fau.edu::b70d2583-d0a2-481c-8f2c-2c63c9466ecd" providerId="AD" clId="Web-{A4F9C525-3FEC-4433-9511-4DB54EBAC15B}" dt="2023-05-31T20:18:41.713" v="11"/>
          <ac:inkMkLst>
            <pc:docMk/>
            <pc:sldMk cId="1369431033" sldId="267"/>
            <ac:inkMk id="10" creationId="{228FAE65-C5A8-B641-17D6-06BCEA6AC564}"/>
          </ac:inkMkLst>
        </pc:inkChg>
        <pc:inkChg chg="add">
          <ac:chgData name="Kyle Frudakis" userId="S::kfrudakis2018@fau.edu::b70d2583-d0a2-481c-8f2c-2c63c9466ecd" providerId="AD" clId="Web-{A4F9C525-3FEC-4433-9511-4DB54EBAC15B}" dt="2023-05-31T20:18:56.667" v="12"/>
          <ac:inkMkLst>
            <pc:docMk/>
            <pc:sldMk cId="1369431033" sldId="267"/>
            <ac:inkMk id="11" creationId="{61491B3D-62E9-83A9-9A03-C7D13ED363E3}"/>
          </ac:inkMkLst>
        </pc:inkChg>
        <pc:inkChg chg="add">
          <ac:chgData name="Kyle Frudakis" userId="S::kfrudakis2018@fau.edu::b70d2583-d0a2-481c-8f2c-2c63c9466ecd" providerId="AD" clId="Web-{A4F9C525-3FEC-4433-9511-4DB54EBAC15B}" dt="2023-05-31T20:18:58.964" v="13"/>
          <ac:inkMkLst>
            <pc:docMk/>
            <pc:sldMk cId="1369431033" sldId="267"/>
            <ac:inkMk id="12" creationId="{C1BEED37-E44E-17CC-EDBC-F734D8C89DB8}"/>
          </ac:inkMkLst>
        </pc:inkChg>
        <pc:inkChg chg="add">
          <ac:chgData name="Kyle Frudakis" userId="S::kfrudakis2018@fau.edu::b70d2583-d0a2-481c-8f2c-2c63c9466ecd" providerId="AD" clId="Web-{A4F9C525-3FEC-4433-9511-4DB54EBAC15B}" dt="2023-05-31T20:19:11.511" v="14"/>
          <ac:inkMkLst>
            <pc:docMk/>
            <pc:sldMk cId="1369431033" sldId="267"/>
            <ac:inkMk id="13" creationId="{4E08D8EC-1720-F8A0-96F0-A73AD8F8E990}"/>
          </ac:inkMkLst>
        </pc:inkChg>
        <pc:inkChg chg="add">
          <ac:chgData name="Kyle Frudakis" userId="S::kfrudakis2018@fau.edu::b70d2583-d0a2-481c-8f2c-2c63c9466ecd" providerId="AD" clId="Web-{A4F9C525-3FEC-4433-9511-4DB54EBAC15B}" dt="2023-05-31T20:19:15.652" v="15"/>
          <ac:inkMkLst>
            <pc:docMk/>
            <pc:sldMk cId="1369431033" sldId="267"/>
            <ac:inkMk id="14" creationId="{566A401D-8FC8-F669-1852-2536FB28497F}"/>
          </ac:inkMkLst>
        </pc:inkChg>
        <pc:inkChg chg="add">
          <ac:chgData name="Kyle Frudakis" userId="S::kfrudakis2018@fau.edu::b70d2583-d0a2-481c-8f2c-2c63c9466ecd" providerId="AD" clId="Web-{A4F9C525-3FEC-4433-9511-4DB54EBAC15B}" dt="2023-05-31T20:19:21.855" v="16"/>
          <ac:inkMkLst>
            <pc:docMk/>
            <pc:sldMk cId="1369431033" sldId="267"/>
            <ac:inkMk id="15" creationId="{F1E3D7B3-B779-69B8-8A6F-790DCC97D928}"/>
          </ac:inkMkLst>
        </pc:inkChg>
      </pc:sldChg>
    </pc:docChg>
  </pc:docChgLst>
  <pc:docChgLst>
    <pc:chgData name="Kyle Frudakis" userId="S::kfrudakis2018@fau.edu::b70d2583-d0a2-481c-8f2c-2c63c9466ecd" providerId="AD" clId="Web-{8E18963B-0814-4692-8A88-5BD60309614B}"/>
    <pc:docChg chg="modSld">
      <pc:chgData name="Kyle Frudakis" userId="S::kfrudakis2018@fau.edu::b70d2583-d0a2-481c-8f2c-2c63c9466ecd" providerId="AD" clId="Web-{8E18963B-0814-4692-8A88-5BD60309614B}" dt="2023-05-30T20:55:05.250" v="23"/>
      <pc:docMkLst>
        <pc:docMk/>
      </pc:docMkLst>
      <pc:sldChg chg="addSp modSp mod setBg">
        <pc:chgData name="Kyle Frudakis" userId="S::kfrudakis2018@fau.edu::b70d2583-d0a2-481c-8f2c-2c63c9466ecd" providerId="AD" clId="Web-{8E18963B-0814-4692-8A88-5BD60309614B}" dt="2023-05-30T20:53:28.028" v="4"/>
        <pc:sldMkLst>
          <pc:docMk/>
          <pc:sldMk cId="2143490778" sldId="259"/>
        </pc:sldMkLst>
        <pc:spChg chg="mod">
          <ac:chgData name="Kyle Frudakis" userId="S::kfrudakis2018@fau.edu::b70d2583-d0a2-481c-8f2c-2c63c9466ecd" providerId="AD" clId="Web-{8E18963B-0814-4692-8A88-5BD60309614B}" dt="2023-05-30T20:53:28.028" v="4"/>
          <ac:spMkLst>
            <pc:docMk/>
            <pc:sldMk cId="2143490778" sldId="259"/>
            <ac:spMk id="2" creationId="{D32CC0ED-EB99-E8FA-EC8A-EDEA15F583E7}"/>
          </ac:spMkLst>
        </pc:spChg>
        <pc:spChg chg="mod">
          <ac:chgData name="Kyle Frudakis" userId="S::kfrudakis2018@fau.edu::b70d2583-d0a2-481c-8f2c-2c63c9466ecd" providerId="AD" clId="Web-{8E18963B-0814-4692-8A88-5BD60309614B}" dt="2023-05-30T20:53:28.028" v="4"/>
          <ac:spMkLst>
            <pc:docMk/>
            <pc:sldMk cId="2143490778" sldId="259"/>
            <ac:spMk id="6" creationId="{701D8CA6-16C2-4A73-BB53-FB0DA24A9708}"/>
          </ac:spMkLst>
        </pc:spChg>
        <pc:spChg chg="add">
          <ac:chgData name="Kyle Frudakis" userId="S::kfrudakis2018@fau.edu::b70d2583-d0a2-481c-8f2c-2c63c9466ecd" providerId="AD" clId="Web-{8E18963B-0814-4692-8A88-5BD60309614B}" dt="2023-05-30T20:53:28.028" v="4"/>
          <ac:spMkLst>
            <pc:docMk/>
            <pc:sldMk cId="2143490778" sldId="259"/>
            <ac:spMk id="11" creationId="{32AEEBC8-9D30-42EF-95F2-386C2653FBF0}"/>
          </ac:spMkLst>
        </pc:spChg>
        <pc:spChg chg="add">
          <ac:chgData name="Kyle Frudakis" userId="S::kfrudakis2018@fau.edu::b70d2583-d0a2-481c-8f2c-2c63c9466ecd" providerId="AD" clId="Web-{8E18963B-0814-4692-8A88-5BD60309614B}" dt="2023-05-30T20:53:28.028" v="4"/>
          <ac:spMkLst>
            <pc:docMk/>
            <pc:sldMk cId="2143490778" sldId="259"/>
            <ac:spMk id="13" creationId="{2E92FA66-67D7-4CB4-94D3-E643A9AD4757}"/>
          </ac:spMkLst>
        </pc:spChg>
        <pc:picChg chg="mod ord">
          <ac:chgData name="Kyle Frudakis" userId="S::kfrudakis2018@fau.edu::b70d2583-d0a2-481c-8f2c-2c63c9466ecd" providerId="AD" clId="Web-{8E18963B-0814-4692-8A88-5BD60309614B}" dt="2023-05-30T20:53:28.028" v="4"/>
          <ac:picMkLst>
            <pc:docMk/>
            <pc:sldMk cId="2143490778" sldId="259"/>
            <ac:picMk id="5" creationId="{3EBD9030-0FD8-73A3-D7F9-E24FD6F4B1CE}"/>
          </ac:picMkLst>
        </pc:picChg>
      </pc:sldChg>
      <pc:sldChg chg="addSp modSp mod setBg">
        <pc:chgData name="Kyle Frudakis" userId="S::kfrudakis2018@fau.edu::b70d2583-d0a2-481c-8f2c-2c63c9466ecd" providerId="AD" clId="Web-{8E18963B-0814-4692-8A88-5BD60309614B}" dt="2023-05-30T20:53:37.138" v="5"/>
        <pc:sldMkLst>
          <pc:docMk/>
          <pc:sldMk cId="1610729216" sldId="260"/>
        </pc:sldMkLst>
        <pc:spChg chg="mod">
          <ac:chgData name="Kyle Frudakis" userId="S::kfrudakis2018@fau.edu::b70d2583-d0a2-481c-8f2c-2c63c9466ecd" providerId="AD" clId="Web-{8E18963B-0814-4692-8A88-5BD60309614B}" dt="2023-05-30T20:53:37.138" v="5"/>
          <ac:spMkLst>
            <pc:docMk/>
            <pc:sldMk cId="1610729216" sldId="260"/>
            <ac:spMk id="2" creationId="{A06AE8CF-038B-5769-0519-E54F470F0BCC}"/>
          </ac:spMkLst>
        </pc:spChg>
        <pc:spChg chg="mod">
          <ac:chgData name="Kyle Frudakis" userId="S::kfrudakis2018@fau.edu::b70d2583-d0a2-481c-8f2c-2c63c9466ecd" providerId="AD" clId="Web-{8E18963B-0814-4692-8A88-5BD60309614B}" dt="2023-05-30T20:53:37.138" v="5"/>
          <ac:spMkLst>
            <pc:docMk/>
            <pc:sldMk cId="1610729216" sldId="260"/>
            <ac:spMk id="5" creationId="{7D921A1B-04AE-958C-9DBC-F81410B66E42}"/>
          </ac:spMkLst>
        </pc:spChg>
        <pc:spChg chg="add">
          <ac:chgData name="Kyle Frudakis" userId="S::kfrudakis2018@fau.edu::b70d2583-d0a2-481c-8f2c-2c63c9466ecd" providerId="AD" clId="Web-{8E18963B-0814-4692-8A88-5BD60309614B}" dt="2023-05-30T20:53:37.138" v="5"/>
          <ac:spMkLst>
            <pc:docMk/>
            <pc:sldMk cId="1610729216" sldId="260"/>
            <ac:spMk id="10" creationId="{32AEEBC8-9D30-42EF-95F2-386C2653FBF0}"/>
          </ac:spMkLst>
        </pc:spChg>
        <pc:spChg chg="add">
          <ac:chgData name="Kyle Frudakis" userId="S::kfrudakis2018@fau.edu::b70d2583-d0a2-481c-8f2c-2c63c9466ecd" providerId="AD" clId="Web-{8E18963B-0814-4692-8A88-5BD60309614B}" dt="2023-05-30T20:53:37.138" v="5"/>
          <ac:spMkLst>
            <pc:docMk/>
            <pc:sldMk cId="1610729216" sldId="260"/>
            <ac:spMk id="12" creationId="{2E92FA66-67D7-4CB4-94D3-E643A9AD4757}"/>
          </ac:spMkLst>
        </pc:spChg>
        <pc:picChg chg="mod ord">
          <ac:chgData name="Kyle Frudakis" userId="S::kfrudakis2018@fau.edu::b70d2583-d0a2-481c-8f2c-2c63c9466ecd" providerId="AD" clId="Web-{8E18963B-0814-4692-8A88-5BD60309614B}" dt="2023-05-30T20:53:37.138" v="5"/>
          <ac:picMkLst>
            <pc:docMk/>
            <pc:sldMk cId="1610729216" sldId="260"/>
            <ac:picMk id="4" creationId="{1F67F524-0458-6686-DC3B-AF7CCC47AB23}"/>
          </ac:picMkLst>
        </pc:picChg>
      </pc:sldChg>
      <pc:sldChg chg="addSp modSp mod setBg">
        <pc:chgData name="Kyle Frudakis" userId="S::kfrudakis2018@fau.edu::b70d2583-d0a2-481c-8f2c-2c63c9466ecd" providerId="AD" clId="Web-{8E18963B-0814-4692-8A88-5BD60309614B}" dt="2023-05-30T20:53:43.232" v="6"/>
        <pc:sldMkLst>
          <pc:docMk/>
          <pc:sldMk cId="3522034684" sldId="263"/>
        </pc:sldMkLst>
        <pc:spChg chg="mod">
          <ac:chgData name="Kyle Frudakis" userId="S::kfrudakis2018@fau.edu::b70d2583-d0a2-481c-8f2c-2c63c9466ecd" providerId="AD" clId="Web-{8E18963B-0814-4692-8A88-5BD60309614B}" dt="2023-05-30T20:53:43.232" v="6"/>
          <ac:spMkLst>
            <pc:docMk/>
            <pc:sldMk cId="3522034684" sldId="263"/>
            <ac:spMk id="2" creationId="{05DDC1DB-980E-FAC7-5B1D-1AD8EDBB8521}"/>
          </ac:spMkLst>
        </pc:spChg>
        <pc:spChg chg="mod">
          <ac:chgData name="Kyle Frudakis" userId="S::kfrudakis2018@fau.edu::b70d2583-d0a2-481c-8f2c-2c63c9466ecd" providerId="AD" clId="Web-{8E18963B-0814-4692-8A88-5BD60309614B}" dt="2023-05-30T20:53:43.232" v="6"/>
          <ac:spMkLst>
            <pc:docMk/>
            <pc:sldMk cId="3522034684" sldId="263"/>
            <ac:spMk id="5" creationId="{F8242D01-D83F-26B9-F06C-B645DC08CA4C}"/>
          </ac:spMkLst>
        </pc:spChg>
        <pc:spChg chg="add">
          <ac:chgData name="Kyle Frudakis" userId="S::kfrudakis2018@fau.edu::b70d2583-d0a2-481c-8f2c-2c63c9466ecd" providerId="AD" clId="Web-{8E18963B-0814-4692-8A88-5BD60309614B}" dt="2023-05-30T20:53:43.232" v="6"/>
          <ac:spMkLst>
            <pc:docMk/>
            <pc:sldMk cId="3522034684" sldId="263"/>
            <ac:spMk id="10" creationId="{32AEEBC8-9D30-42EF-95F2-386C2653FBF0}"/>
          </ac:spMkLst>
        </pc:spChg>
        <pc:spChg chg="add">
          <ac:chgData name="Kyle Frudakis" userId="S::kfrudakis2018@fau.edu::b70d2583-d0a2-481c-8f2c-2c63c9466ecd" providerId="AD" clId="Web-{8E18963B-0814-4692-8A88-5BD60309614B}" dt="2023-05-30T20:53:43.232" v="6"/>
          <ac:spMkLst>
            <pc:docMk/>
            <pc:sldMk cId="3522034684" sldId="263"/>
            <ac:spMk id="12" creationId="{2E92FA66-67D7-4CB4-94D3-E643A9AD4757}"/>
          </ac:spMkLst>
        </pc:spChg>
        <pc:picChg chg="mod ord">
          <ac:chgData name="Kyle Frudakis" userId="S::kfrudakis2018@fau.edu::b70d2583-d0a2-481c-8f2c-2c63c9466ecd" providerId="AD" clId="Web-{8E18963B-0814-4692-8A88-5BD60309614B}" dt="2023-05-30T20:53:43.232" v="6"/>
          <ac:picMkLst>
            <pc:docMk/>
            <pc:sldMk cId="3522034684" sldId="263"/>
            <ac:picMk id="4" creationId="{7E146FE8-E602-CF07-6151-B29C89B8E804}"/>
          </ac:picMkLst>
        </pc:picChg>
      </pc:sldChg>
      <pc:sldChg chg="addSp delSp modSp mod setBg">
        <pc:chgData name="Kyle Frudakis" userId="S::kfrudakis2018@fau.edu::b70d2583-d0a2-481c-8f2c-2c63c9466ecd" providerId="AD" clId="Web-{8E18963B-0814-4692-8A88-5BD60309614B}" dt="2023-05-30T20:55:05.250" v="23"/>
        <pc:sldMkLst>
          <pc:docMk/>
          <pc:sldMk cId="1492187388" sldId="264"/>
        </pc:sldMkLst>
        <pc:spChg chg="mod">
          <ac:chgData name="Kyle Frudakis" userId="S::kfrudakis2018@fau.edu::b70d2583-d0a2-481c-8f2c-2c63c9466ecd" providerId="AD" clId="Web-{8E18963B-0814-4692-8A88-5BD60309614B}" dt="2023-05-30T20:55:05.250" v="23"/>
          <ac:spMkLst>
            <pc:docMk/>
            <pc:sldMk cId="1492187388" sldId="264"/>
            <ac:spMk id="2" creationId="{2B164FA2-ED0A-5213-67E3-068365C31515}"/>
          </ac:spMkLst>
        </pc:spChg>
        <pc:spChg chg="add del mod ord">
          <ac:chgData name="Kyle Frudakis" userId="S::kfrudakis2018@fau.edu::b70d2583-d0a2-481c-8f2c-2c63c9466ecd" providerId="AD" clId="Web-{8E18963B-0814-4692-8A88-5BD60309614B}" dt="2023-05-30T20:54:46.156" v="15"/>
          <ac:spMkLst>
            <pc:docMk/>
            <pc:sldMk cId="1492187388" sldId="264"/>
            <ac:spMk id="3" creationId="{EA8290B7-3E4F-513B-8B67-0398C3AFBD0A}"/>
          </ac:spMkLst>
        </pc:spChg>
        <pc:spChg chg="add del">
          <ac:chgData name="Kyle Frudakis" userId="S::kfrudakis2018@fau.edu::b70d2583-d0a2-481c-8f2c-2c63c9466ecd" providerId="AD" clId="Web-{8E18963B-0814-4692-8A88-5BD60309614B}" dt="2023-05-30T20:55:05.250" v="23"/>
          <ac:spMkLst>
            <pc:docMk/>
            <pc:sldMk cId="1492187388" sldId="264"/>
            <ac:spMk id="8" creationId="{743AA782-23D1-4521-8CAD-47662984AA08}"/>
          </ac:spMkLst>
        </pc:spChg>
        <pc:spChg chg="add del">
          <ac:chgData name="Kyle Frudakis" userId="S::kfrudakis2018@fau.edu::b70d2583-d0a2-481c-8f2c-2c63c9466ecd" providerId="AD" clId="Web-{8E18963B-0814-4692-8A88-5BD60309614B}" dt="2023-05-30T20:54:23.608" v="10"/>
          <ac:spMkLst>
            <pc:docMk/>
            <pc:sldMk cId="1492187388" sldId="264"/>
            <ac:spMk id="9" creationId="{743AA782-23D1-4521-8CAD-47662984AA08}"/>
          </ac:spMkLst>
        </pc:spChg>
        <pc:spChg chg="add del">
          <ac:chgData name="Kyle Frudakis" userId="S::kfrudakis2018@fau.edu::b70d2583-d0a2-481c-8f2c-2c63c9466ecd" providerId="AD" clId="Web-{8E18963B-0814-4692-8A88-5BD60309614B}" dt="2023-05-30T20:55:05.250" v="23"/>
          <ac:spMkLst>
            <pc:docMk/>
            <pc:sldMk cId="1492187388" sldId="264"/>
            <ac:spMk id="10" creationId="{71877DBC-BB60-40F0-AC93-2ACDBAAE60CE}"/>
          </ac:spMkLst>
        </pc:spChg>
        <pc:spChg chg="add del">
          <ac:chgData name="Kyle Frudakis" userId="S::kfrudakis2018@fau.edu::b70d2583-d0a2-481c-8f2c-2c63c9466ecd" providerId="AD" clId="Web-{8E18963B-0814-4692-8A88-5BD60309614B}" dt="2023-05-30T20:54:23.608" v="10"/>
          <ac:spMkLst>
            <pc:docMk/>
            <pc:sldMk cId="1492187388" sldId="264"/>
            <ac:spMk id="11" creationId="{71877DBC-BB60-40F0-AC93-2ACDBAAE60CE}"/>
          </ac:spMkLst>
        </pc:spChg>
        <pc:spChg chg="add mod">
          <ac:chgData name="Kyle Frudakis" userId="S::kfrudakis2018@fau.edu::b70d2583-d0a2-481c-8f2c-2c63c9466ecd" providerId="AD" clId="Web-{8E18963B-0814-4692-8A88-5BD60309614B}" dt="2023-05-30T20:55:05.250" v="23"/>
          <ac:spMkLst>
            <pc:docMk/>
            <pc:sldMk cId="1492187388" sldId="264"/>
            <ac:spMk id="12" creationId="{EA8290B7-3E4F-513B-8B67-0398C3AFBD0A}"/>
          </ac:spMkLst>
        </pc:spChg>
        <pc:spChg chg="add del">
          <ac:chgData name="Kyle Frudakis" userId="S::kfrudakis2018@fau.edu::b70d2583-d0a2-481c-8f2c-2c63c9466ecd" providerId="AD" clId="Web-{8E18963B-0814-4692-8A88-5BD60309614B}" dt="2023-05-30T20:54:27.655" v="12"/>
          <ac:spMkLst>
            <pc:docMk/>
            <pc:sldMk cId="1492187388" sldId="264"/>
            <ac:spMk id="13" creationId="{B1595A09-E336-4D1B-9B3A-06A2287A54E2}"/>
          </ac:spMkLst>
        </pc:spChg>
        <pc:spChg chg="add del">
          <ac:chgData name="Kyle Frudakis" userId="S::kfrudakis2018@fau.edu::b70d2583-d0a2-481c-8f2c-2c63c9466ecd" providerId="AD" clId="Web-{8E18963B-0814-4692-8A88-5BD60309614B}" dt="2023-05-30T20:54:27.655" v="12"/>
          <ac:spMkLst>
            <pc:docMk/>
            <pc:sldMk cId="1492187388" sldId="264"/>
            <ac:spMk id="14" creationId="{3540989C-C7B8-473B-BF87-6F2DA6A90006}"/>
          </ac:spMkLst>
        </pc:spChg>
        <pc:spChg chg="add del">
          <ac:chgData name="Kyle Frudakis" userId="S::kfrudakis2018@fau.edu::b70d2583-d0a2-481c-8f2c-2c63c9466ecd" providerId="AD" clId="Web-{8E18963B-0814-4692-8A88-5BD60309614B}" dt="2023-05-30T20:55:05.250" v="23"/>
          <ac:spMkLst>
            <pc:docMk/>
            <pc:sldMk cId="1492187388" sldId="264"/>
            <ac:spMk id="17" creationId="{32AEEBC8-9D30-42EF-95F2-386C2653FBF0}"/>
          </ac:spMkLst>
        </pc:spChg>
        <pc:spChg chg="add del">
          <ac:chgData name="Kyle Frudakis" userId="S::kfrudakis2018@fau.edu::b70d2583-d0a2-481c-8f2c-2c63c9466ecd" providerId="AD" clId="Web-{8E18963B-0814-4692-8A88-5BD60309614B}" dt="2023-05-30T20:55:05.250" v="23"/>
          <ac:spMkLst>
            <pc:docMk/>
            <pc:sldMk cId="1492187388" sldId="264"/>
            <ac:spMk id="19" creationId="{3529E97A-97C3-40EA-8A04-5C02398D568F}"/>
          </ac:spMkLst>
        </pc:spChg>
        <pc:spChg chg="add del">
          <ac:chgData name="Kyle Frudakis" userId="S::kfrudakis2018@fau.edu::b70d2583-d0a2-481c-8f2c-2c63c9466ecd" providerId="AD" clId="Web-{8E18963B-0814-4692-8A88-5BD60309614B}" dt="2023-05-30T20:55:05.250" v="23"/>
          <ac:spMkLst>
            <pc:docMk/>
            <pc:sldMk cId="1492187388" sldId="264"/>
            <ac:spMk id="21" creationId="{59FA8C2E-A5A7-4490-927A-7CD58343EDBB}"/>
          </ac:spMkLst>
        </pc:spChg>
        <pc:graphicFrameChg chg="add del">
          <ac:chgData name="Kyle Frudakis" userId="S::kfrudakis2018@fau.edu::b70d2583-d0a2-481c-8f2c-2c63c9466ecd" providerId="AD" clId="Web-{8E18963B-0814-4692-8A88-5BD60309614B}" dt="2023-05-30T20:54:46.156" v="14"/>
          <ac:graphicFrameMkLst>
            <pc:docMk/>
            <pc:sldMk cId="1492187388" sldId="264"/>
            <ac:graphicFrameMk id="6" creationId="{41AD6978-FB45-4677-461E-CC79C0EC432B}"/>
          </ac:graphicFrameMkLst>
        </pc:graphicFrameChg>
        <pc:picChg chg="mod">
          <ac:chgData name="Kyle Frudakis" userId="S::kfrudakis2018@fau.edu::b70d2583-d0a2-481c-8f2c-2c63c9466ecd" providerId="AD" clId="Web-{8E18963B-0814-4692-8A88-5BD60309614B}" dt="2023-05-30T20:55:05.250" v="23"/>
          <ac:picMkLst>
            <pc:docMk/>
            <pc:sldMk cId="1492187388" sldId="264"/>
            <ac:picMk id="4" creationId="{B2C84697-24B8-E99E-4145-1C9B25238822}"/>
          </ac:picMkLst>
        </pc:picChg>
      </pc:sldChg>
      <pc:sldChg chg="addSp modSp mod setBg">
        <pc:chgData name="Kyle Frudakis" userId="S::kfrudakis2018@fau.edu::b70d2583-d0a2-481c-8f2c-2c63c9466ecd" providerId="AD" clId="Web-{8E18963B-0814-4692-8A88-5BD60309614B}" dt="2023-05-30T20:53:48.935" v="7"/>
        <pc:sldMkLst>
          <pc:docMk/>
          <pc:sldMk cId="1450427618" sldId="265"/>
        </pc:sldMkLst>
        <pc:spChg chg="mod">
          <ac:chgData name="Kyle Frudakis" userId="S::kfrudakis2018@fau.edu::b70d2583-d0a2-481c-8f2c-2c63c9466ecd" providerId="AD" clId="Web-{8E18963B-0814-4692-8A88-5BD60309614B}" dt="2023-05-30T20:53:48.935" v="7"/>
          <ac:spMkLst>
            <pc:docMk/>
            <pc:sldMk cId="1450427618" sldId="265"/>
            <ac:spMk id="2" creationId="{4520A485-1059-310B-A0EC-CE895D54794A}"/>
          </ac:spMkLst>
        </pc:spChg>
        <pc:spChg chg="mod">
          <ac:chgData name="Kyle Frudakis" userId="S::kfrudakis2018@fau.edu::b70d2583-d0a2-481c-8f2c-2c63c9466ecd" providerId="AD" clId="Web-{8E18963B-0814-4692-8A88-5BD60309614B}" dt="2023-05-30T20:53:48.935" v="7"/>
          <ac:spMkLst>
            <pc:docMk/>
            <pc:sldMk cId="1450427618" sldId="265"/>
            <ac:spMk id="5" creationId="{71FCA436-E3A2-91B6-E4D4-652EB600CCBB}"/>
          </ac:spMkLst>
        </pc:spChg>
        <pc:spChg chg="add">
          <ac:chgData name="Kyle Frudakis" userId="S::kfrudakis2018@fau.edu::b70d2583-d0a2-481c-8f2c-2c63c9466ecd" providerId="AD" clId="Web-{8E18963B-0814-4692-8A88-5BD60309614B}" dt="2023-05-30T20:53:48.935" v="7"/>
          <ac:spMkLst>
            <pc:docMk/>
            <pc:sldMk cId="1450427618" sldId="265"/>
            <ac:spMk id="10" creationId="{32AEEBC8-9D30-42EF-95F2-386C2653FBF0}"/>
          </ac:spMkLst>
        </pc:spChg>
        <pc:spChg chg="add">
          <ac:chgData name="Kyle Frudakis" userId="S::kfrudakis2018@fau.edu::b70d2583-d0a2-481c-8f2c-2c63c9466ecd" providerId="AD" clId="Web-{8E18963B-0814-4692-8A88-5BD60309614B}" dt="2023-05-30T20:53:48.935" v="7"/>
          <ac:spMkLst>
            <pc:docMk/>
            <pc:sldMk cId="1450427618" sldId="265"/>
            <ac:spMk id="12" creationId="{2E92FA66-67D7-4CB4-94D3-E643A9AD4757}"/>
          </ac:spMkLst>
        </pc:spChg>
        <pc:picChg chg="mod ord">
          <ac:chgData name="Kyle Frudakis" userId="S::kfrudakis2018@fau.edu::b70d2583-d0a2-481c-8f2c-2c63c9466ecd" providerId="AD" clId="Web-{8E18963B-0814-4692-8A88-5BD60309614B}" dt="2023-05-30T20:53:48.935" v="7"/>
          <ac:picMkLst>
            <pc:docMk/>
            <pc:sldMk cId="1450427618" sldId="265"/>
            <ac:picMk id="4" creationId="{533FCF5D-9F72-478E-B2DA-79F021048E43}"/>
          </ac:picMkLst>
        </pc:picChg>
      </pc:sldChg>
      <pc:sldChg chg="addSp modSp mod setBg">
        <pc:chgData name="Kyle Frudakis" userId="S::kfrudakis2018@fau.edu::b70d2583-d0a2-481c-8f2c-2c63c9466ecd" providerId="AD" clId="Web-{8E18963B-0814-4692-8A88-5BD60309614B}" dt="2023-05-30T20:53:56.841" v="8"/>
        <pc:sldMkLst>
          <pc:docMk/>
          <pc:sldMk cId="1580034483" sldId="266"/>
        </pc:sldMkLst>
        <pc:spChg chg="mod">
          <ac:chgData name="Kyle Frudakis" userId="S::kfrudakis2018@fau.edu::b70d2583-d0a2-481c-8f2c-2c63c9466ecd" providerId="AD" clId="Web-{8E18963B-0814-4692-8A88-5BD60309614B}" dt="2023-05-30T20:53:56.841" v="8"/>
          <ac:spMkLst>
            <pc:docMk/>
            <pc:sldMk cId="1580034483" sldId="266"/>
            <ac:spMk id="2" creationId="{8A284947-FBA6-FDCC-C1B4-590F7051CE6A}"/>
          </ac:spMkLst>
        </pc:spChg>
        <pc:spChg chg="mod">
          <ac:chgData name="Kyle Frudakis" userId="S::kfrudakis2018@fau.edu::b70d2583-d0a2-481c-8f2c-2c63c9466ecd" providerId="AD" clId="Web-{8E18963B-0814-4692-8A88-5BD60309614B}" dt="2023-05-30T20:53:56.841" v="8"/>
          <ac:spMkLst>
            <pc:docMk/>
            <pc:sldMk cId="1580034483" sldId="266"/>
            <ac:spMk id="5" creationId="{078812BC-3190-8806-B7A0-7E93B6C557F2}"/>
          </ac:spMkLst>
        </pc:spChg>
        <pc:spChg chg="mod">
          <ac:chgData name="Kyle Frudakis" userId="S::kfrudakis2018@fau.edu::b70d2583-d0a2-481c-8f2c-2c63c9466ecd" providerId="AD" clId="Web-{8E18963B-0814-4692-8A88-5BD60309614B}" dt="2023-05-30T20:53:56.841" v="8"/>
          <ac:spMkLst>
            <pc:docMk/>
            <pc:sldMk cId="1580034483" sldId="266"/>
            <ac:spMk id="6" creationId="{97447D2B-6486-1784-5133-05C81C3D856E}"/>
          </ac:spMkLst>
        </pc:spChg>
        <pc:spChg chg="add">
          <ac:chgData name="Kyle Frudakis" userId="S::kfrudakis2018@fau.edu::b70d2583-d0a2-481c-8f2c-2c63c9466ecd" providerId="AD" clId="Web-{8E18963B-0814-4692-8A88-5BD60309614B}" dt="2023-05-30T20:53:56.841" v="8"/>
          <ac:spMkLst>
            <pc:docMk/>
            <pc:sldMk cId="1580034483" sldId="266"/>
            <ac:spMk id="11" creationId="{2A11688B-0A27-4E86-8D55-76F71ADF299B}"/>
          </ac:spMkLst>
        </pc:spChg>
        <pc:spChg chg="add">
          <ac:chgData name="Kyle Frudakis" userId="S::kfrudakis2018@fau.edu::b70d2583-d0a2-481c-8f2c-2c63c9466ecd" providerId="AD" clId="Web-{8E18963B-0814-4692-8A88-5BD60309614B}" dt="2023-05-30T20:53:56.841" v="8"/>
          <ac:spMkLst>
            <pc:docMk/>
            <pc:sldMk cId="1580034483" sldId="266"/>
            <ac:spMk id="17" creationId="{40F88E6C-5782-452A-8C4F-9D2C2EAC8499}"/>
          </ac:spMkLst>
        </pc:spChg>
        <pc:grpChg chg="add">
          <ac:chgData name="Kyle Frudakis" userId="S::kfrudakis2018@fau.edu::b70d2583-d0a2-481c-8f2c-2c63c9466ecd" providerId="AD" clId="Web-{8E18963B-0814-4692-8A88-5BD60309614B}" dt="2023-05-30T20:53:56.841" v="8"/>
          <ac:grpSpMkLst>
            <pc:docMk/>
            <pc:sldMk cId="1580034483" sldId="266"/>
            <ac:grpSpMk id="13" creationId="{C84A868B-654E-447C-8D9C-0F9328308CA2}"/>
          </ac:grpSpMkLst>
        </pc:grpChg>
        <pc:picChg chg="mod">
          <ac:chgData name="Kyle Frudakis" userId="S::kfrudakis2018@fau.edu::b70d2583-d0a2-481c-8f2c-2c63c9466ecd" providerId="AD" clId="Web-{8E18963B-0814-4692-8A88-5BD60309614B}" dt="2023-05-30T20:53:56.841" v="8"/>
          <ac:picMkLst>
            <pc:docMk/>
            <pc:sldMk cId="1580034483" sldId="266"/>
            <ac:picMk id="4" creationId="{1AE53965-44A6-6B53-BC8F-58AD8F011089}"/>
          </ac:picMkLst>
        </pc:picChg>
      </pc:sldChg>
      <pc:sldChg chg="modSp mod setBg">
        <pc:chgData name="Kyle Frudakis" userId="S::kfrudakis2018@fau.edu::b70d2583-d0a2-481c-8f2c-2c63c9466ecd" providerId="AD" clId="Web-{8E18963B-0814-4692-8A88-5BD60309614B}" dt="2023-05-30T20:52:44.495" v="3"/>
        <pc:sldMkLst>
          <pc:docMk/>
          <pc:sldMk cId="1369431033" sldId="267"/>
        </pc:sldMkLst>
        <pc:spChg chg="mod">
          <ac:chgData name="Kyle Frudakis" userId="S::kfrudakis2018@fau.edu::b70d2583-d0a2-481c-8f2c-2c63c9466ecd" providerId="AD" clId="Web-{8E18963B-0814-4692-8A88-5BD60309614B}" dt="2023-05-30T20:52:44.495" v="3"/>
          <ac:spMkLst>
            <pc:docMk/>
            <pc:sldMk cId="1369431033" sldId="267"/>
            <ac:spMk id="2" creationId="{16A6157A-B64B-F5B7-FD7B-442E6706CBD5}"/>
          </ac:spMkLst>
        </pc:spChg>
        <pc:spChg chg="mod">
          <ac:chgData name="Kyle Frudakis" userId="S::kfrudakis2018@fau.edu::b70d2583-d0a2-481c-8f2c-2c63c9466ecd" providerId="AD" clId="Web-{8E18963B-0814-4692-8A88-5BD60309614B}" dt="2023-05-30T20:52:44.495" v="3"/>
          <ac:spMkLst>
            <pc:docMk/>
            <pc:sldMk cId="1369431033" sldId="267"/>
            <ac:spMk id="5" creationId="{1F670FBF-03D6-DB4D-B5A8-CDEEF4283337}"/>
          </ac:spMkLst>
        </pc:spChg>
        <pc:picChg chg="mod">
          <ac:chgData name="Kyle Frudakis" userId="S::kfrudakis2018@fau.edu::b70d2583-d0a2-481c-8f2c-2c63c9466ecd" providerId="AD" clId="Web-{8E18963B-0814-4692-8A88-5BD60309614B}" dt="2023-05-30T20:52:44.495" v="3"/>
          <ac:picMkLst>
            <pc:docMk/>
            <pc:sldMk cId="1369431033" sldId="267"/>
            <ac:picMk id="4" creationId="{F88D37E8-537E-6EB0-94B5-90CBABCAB2C8}"/>
          </ac:picMkLst>
        </pc:picChg>
      </pc:sldChg>
    </pc:docChg>
  </pc:docChgLst>
  <pc:docChgLst>
    <pc:chgData name="Kyle Frudakis" userId="S::kfrudakis2018@fau.edu::b70d2583-d0a2-481c-8f2c-2c63c9466ecd" providerId="AD" clId="Web-{390B320F-FE24-414C-95A2-086BE52CB807}"/>
    <pc:docChg chg="addSld modSld sldOrd">
      <pc:chgData name="Kyle Frudakis" userId="S::kfrudakis2018@fau.edu::b70d2583-d0a2-481c-8f2c-2c63c9466ecd" providerId="AD" clId="Web-{390B320F-FE24-414C-95A2-086BE52CB807}" dt="2023-06-14T18:19:29.795" v="816" actId="20577"/>
      <pc:docMkLst>
        <pc:docMk/>
      </pc:docMkLst>
      <pc:sldChg chg="addSp delSp modSp">
        <pc:chgData name="Kyle Frudakis" userId="S::kfrudakis2018@fau.edu::b70d2583-d0a2-481c-8f2c-2c63c9466ecd" providerId="AD" clId="Web-{390B320F-FE24-414C-95A2-086BE52CB807}" dt="2023-06-14T17:48:55.182" v="421" actId="20577"/>
        <pc:sldMkLst>
          <pc:docMk/>
          <pc:sldMk cId="1622973331" sldId="257"/>
        </pc:sldMkLst>
        <pc:spChg chg="mod">
          <ac:chgData name="Kyle Frudakis" userId="S::kfrudakis2018@fau.edu::b70d2583-d0a2-481c-8f2c-2c63c9466ecd" providerId="AD" clId="Web-{390B320F-FE24-414C-95A2-086BE52CB807}" dt="2023-06-14T17:48:55.182" v="421" actId="20577"/>
          <ac:spMkLst>
            <pc:docMk/>
            <pc:sldMk cId="1622973331" sldId="257"/>
            <ac:spMk id="5" creationId="{4226C3C7-D7F9-129A-3A39-0345FA6DA2C4}"/>
          </ac:spMkLst>
        </pc:spChg>
        <pc:spChg chg="add mod">
          <ac:chgData name="Kyle Frudakis" userId="S::kfrudakis2018@fau.edu::b70d2583-d0a2-481c-8f2c-2c63c9466ecd" providerId="AD" clId="Web-{390B320F-FE24-414C-95A2-086BE52CB807}" dt="2023-06-14T17:42:45.387" v="184" actId="14100"/>
          <ac:spMkLst>
            <pc:docMk/>
            <pc:sldMk cId="1622973331" sldId="257"/>
            <ac:spMk id="26" creationId="{D1B625F5-914C-5F9E-F339-7020BCB149CC}"/>
          </ac:spMkLst>
        </pc:spChg>
        <pc:spChg chg="add mod">
          <ac:chgData name="Kyle Frudakis" userId="S::kfrudakis2018@fau.edu::b70d2583-d0a2-481c-8f2c-2c63c9466ecd" providerId="AD" clId="Web-{390B320F-FE24-414C-95A2-086BE52CB807}" dt="2023-06-14T17:42:36.324" v="183" actId="14100"/>
          <ac:spMkLst>
            <pc:docMk/>
            <pc:sldMk cId="1622973331" sldId="257"/>
            <ac:spMk id="27" creationId="{A13B7CA3-467B-C553-1FC9-5F7075F10457}"/>
          </ac:spMkLst>
        </pc:spChg>
        <pc:picChg chg="mod">
          <ac:chgData name="Kyle Frudakis" userId="S::kfrudakis2018@fau.edu::b70d2583-d0a2-481c-8f2c-2c63c9466ecd" providerId="AD" clId="Web-{390B320F-FE24-414C-95A2-086BE52CB807}" dt="2023-06-14T17:41:44.853" v="173" actId="1076"/>
          <ac:picMkLst>
            <pc:docMk/>
            <pc:sldMk cId="1622973331" sldId="257"/>
            <ac:picMk id="6" creationId="{DBB174EE-0AF2-3EB4-5C32-024DA6ADC491}"/>
          </ac:picMkLst>
        </pc:picChg>
        <pc:inkChg chg="add del">
          <ac:chgData name="Kyle Frudakis" userId="S::kfrudakis2018@fau.edu::b70d2583-d0a2-481c-8f2c-2c63c9466ecd" providerId="AD" clId="Web-{390B320F-FE24-414C-95A2-086BE52CB807}" dt="2023-06-14T17:38:55.144" v="95"/>
          <ac:inkMkLst>
            <pc:docMk/>
            <pc:sldMk cId="1622973331" sldId="257"/>
            <ac:inkMk id="8" creationId="{D00C86C1-3C6A-2F1A-F007-843E6E5FF1B7}"/>
          </ac:inkMkLst>
        </pc:inkChg>
        <pc:inkChg chg="add del">
          <ac:chgData name="Kyle Frudakis" userId="S::kfrudakis2018@fau.edu::b70d2583-d0a2-481c-8f2c-2c63c9466ecd" providerId="AD" clId="Web-{390B320F-FE24-414C-95A2-086BE52CB807}" dt="2023-06-14T17:38:54.378" v="94"/>
          <ac:inkMkLst>
            <pc:docMk/>
            <pc:sldMk cId="1622973331" sldId="257"/>
            <ac:inkMk id="9" creationId="{E5FA2CF9-09B9-9B42-8B30-A6DF9756E82E}"/>
          </ac:inkMkLst>
        </pc:inkChg>
        <pc:inkChg chg="add del">
          <ac:chgData name="Kyle Frudakis" userId="S::kfrudakis2018@fau.edu::b70d2583-d0a2-481c-8f2c-2c63c9466ecd" providerId="AD" clId="Web-{390B320F-FE24-414C-95A2-086BE52CB807}" dt="2023-06-14T17:38:53.566" v="93"/>
          <ac:inkMkLst>
            <pc:docMk/>
            <pc:sldMk cId="1622973331" sldId="257"/>
            <ac:inkMk id="10" creationId="{A1F722B9-175D-8170-B29C-1F8E6876567C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39:00.879" v="96"/>
          <ac:inkMkLst>
            <pc:docMk/>
            <pc:sldMk cId="1622973331" sldId="257"/>
            <ac:inkMk id="11" creationId="{0E73D04B-A12F-9784-1C7C-59D35B9FF602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39:07.223" v="97"/>
          <ac:inkMkLst>
            <pc:docMk/>
            <pc:sldMk cId="1622973331" sldId="257"/>
            <ac:inkMk id="12" creationId="{A3B9C76A-321A-92CE-A4DA-F413572861C6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39:52.771" v="98"/>
          <ac:inkMkLst>
            <pc:docMk/>
            <pc:sldMk cId="1622973331" sldId="257"/>
            <ac:inkMk id="13" creationId="{993AC714-80D1-E35F-632B-5D70AB75540F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39:53.756" v="99"/>
          <ac:inkMkLst>
            <pc:docMk/>
            <pc:sldMk cId="1622973331" sldId="257"/>
            <ac:inkMk id="14" creationId="{8BB77AED-92FA-0C39-863C-8D50348DCD66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39:54.912" v="100"/>
          <ac:inkMkLst>
            <pc:docMk/>
            <pc:sldMk cId="1622973331" sldId="257"/>
            <ac:inkMk id="15" creationId="{7778FB4E-8E4B-0CC8-3972-1613B6CBA4D4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39:57.709" v="101"/>
          <ac:inkMkLst>
            <pc:docMk/>
            <pc:sldMk cId="1622973331" sldId="257"/>
            <ac:inkMk id="16" creationId="{180AB54B-B817-821D-648E-D9EC818FDBB9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40:00.146" v="102"/>
          <ac:inkMkLst>
            <pc:docMk/>
            <pc:sldMk cId="1622973331" sldId="257"/>
            <ac:inkMk id="17" creationId="{374806B2-9230-F078-6E14-419EFE7AC93A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40:01.428" v="103"/>
          <ac:inkMkLst>
            <pc:docMk/>
            <pc:sldMk cId="1622973331" sldId="257"/>
            <ac:inkMk id="18" creationId="{6F473DA1-0E47-50FF-AAB3-597D57E44863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40:04.881" v="104"/>
          <ac:inkMkLst>
            <pc:docMk/>
            <pc:sldMk cId="1622973331" sldId="257"/>
            <ac:inkMk id="19" creationId="{26107E5A-5805-EDEC-E56C-AC7BA1A28AF8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40:06.209" v="105"/>
          <ac:inkMkLst>
            <pc:docMk/>
            <pc:sldMk cId="1622973331" sldId="257"/>
            <ac:inkMk id="20" creationId="{2621A3A3-7503-8CA8-3EB1-0E7D019A38E5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40:09.881" v="106"/>
          <ac:inkMkLst>
            <pc:docMk/>
            <pc:sldMk cId="1622973331" sldId="257"/>
            <ac:inkMk id="21" creationId="{E9A52D1A-28BF-915A-BCEB-AD567A322AC1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40:14.131" v="107"/>
          <ac:inkMkLst>
            <pc:docMk/>
            <pc:sldMk cId="1622973331" sldId="257"/>
            <ac:inkMk id="22" creationId="{9E7EB5E2-A844-F4E7-1DCE-BA2873A3138F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40:15.491" v="108"/>
          <ac:inkMkLst>
            <pc:docMk/>
            <pc:sldMk cId="1622973331" sldId="257"/>
            <ac:inkMk id="23" creationId="{87936774-5DAE-4202-5A9C-B4F344C6F857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40:16.991" v="109"/>
          <ac:inkMkLst>
            <pc:docMk/>
            <pc:sldMk cId="1622973331" sldId="257"/>
            <ac:inkMk id="24" creationId="{B32DC4B9-F8B5-46FB-57DF-1F7FB299306B}"/>
          </ac:inkMkLst>
        </pc:inkChg>
        <pc:inkChg chg="add">
          <ac:chgData name="Kyle Frudakis" userId="S::kfrudakis2018@fau.edu::b70d2583-d0a2-481c-8f2c-2c63c9466ecd" providerId="AD" clId="Web-{390B320F-FE24-414C-95A2-086BE52CB807}" dt="2023-06-14T17:40:18.382" v="110"/>
          <ac:inkMkLst>
            <pc:docMk/>
            <pc:sldMk cId="1622973331" sldId="257"/>
            <ac:inkMk id="25" creationId="{31834224-AA5A-1F86-674E-C469819C74B7}"/>
          </ac:inkMkLst>
        </pc:inkChg>
      </pc:sldChg>
      <pc:sldChg chg="modSp">
        <pc:chgData name="Kyle Frudakis" userId="S::kfrudakis2018@fau.edu::b70d2583-d0a2-481c-8f2c-2c63c9466ecd" providerId="AD" clId="Web-{390B320F-FE24-414C-95A2-086BE52CB807}" dt="2023-06-14T18:06:50.314" v="596" actId="20577"/>
        <pc:sldMkLst>
          <pc:docMk/>
          <pc:sldMk cId="4262352597" sldId="258"/>
        </pc:sldMkLst>
        <pc:spChg chg="mod">
          <ac:chgData name="Kyle Frudakis" userId="S::kfrudakis2018@fau.edu::b70d2583-d0a2-481c-8f2c-2c63c9466ecd" providerId="AD" clId="Web-{390B320F-FE24-414C-95A2-086BE52CB807}" dt="2023-06-14T18:06:50.314" v="596" actId="20577"/>
          <ac:spMkLst>
            <pc:docMk/>
            <pc:sldMk cId="4262352597" sldId="258"/>
            <ac:spMk id="5" creationId="{0428364B-FF39-F10F-B7F0-A329EF970E35}"/>
          </ac:spMkLst>
        </pc:spChg>
      </pc:sldChg>
      <pc:sldChg chg="modSp">
        <pc:chgData name="Kyle Frudakis" userId="S::kfrudakis2018@fau.edu::b70d2583-d0a2-481c-8f2c-2c63c9466ecd" providerId="AD" clId="Web-{390B320F-FE24-414C-95A2-086BE52CB807}" dt="2023-06-14T17:57:18.122" v="582" actId="20577"/>
        <pc:sldMkLst>
          <pc:docMk/>
          <pc:sldMk cId="2143490778" sldId="259"/>
        </pc:sldMkLst>
        <pc:spChg chg="mod">
          <ac:chgData name="Kyle Frudakis" userId="S::kfrudakis2018@fau.edu::b70d2583-d0a2-481c-8f2c-2c63c9466ecd" providerId="AD" clId="Web-{390B320F-FE24-414C-95A2-086BE52CB807}" dt="2023-06-14T17:57:18.122" v="582" actId="20577"/>
          <ac:spMkLst>
            <pc:docMk/>
            <pc:sldMk cId="2143490778" sldId="259"/>
            <ac:spMk id="6" creationId="{701D8CA6-16C2-4A73-BB53-FB0DA24A9708}"/>
          </ac:spMkLst>
        </pc:spChg>
      </pc:sldChg>
      <pc:sldChg chg="addSp delSp modSp">
        <pc:chgData name="Kyle Frudakis" userId="S::kfrudakis2018@fau.edu::b70d2583-d0a2-481c-8f2c-2c63c9466ecd" providerId="AD" clId="Web-{390B320F-FE24-414C-95A2-086BE52CB807}" dt="2023-06-14T18:11:14.387" v="735" actId="20577"/>
        <pc:sldMkLst>
          <pc:docMk/>
          <pc:sldMk cId="1610729216" sldId="260"/>
        </pc:sldMkLst>
        <pc:spChg chg="mod">
          <ac:chgData name="Kyle Frudakis" userId="S::kfrudakis2018@fau.edu::b70d2583-d0a2-481c-8f2c-2c63c9466ecd" providerId="AD" clId="Web-{390B320F-FE24-414C-95A2-086BE52CB807}" dt="2023-06-14T18:11:14.387" v="735" actId="20577"/>
          <ac:spMkLst>
            <pc:docMk/>
            <pc:sldMk cId="1610729216" sldId="260"/>
            <ac:spMk id="5" creationId="{7D921A1B-04AE-958C-9DBC-F81410B66E42}"/>
          </ac:spMkLst>
        </pc:spChg>
        <pc:inkChg chg="add del">
          <ac:chgData name="Kyle Frudakis" userId="S::kfrudakis2018@fau.edu::b70d2583-d0a2-481c-8f2c-2c63c9466ecd" providerId="AD" clId="Web-{390B320F-FE24-414C-95A2-086BE52CB807}" dt="2023-06-14T18:09:40.164" v="693"/>
          <ac:inkMkLst>
            <pc:docMk/>
            <pc:sldMk cId="1610729216" sldId="260"/>
            <ac:inkMk id="3" creationId="{5715AA34-FC0D-BCD4-71BD-BBF0AE7A14AA}"/>
          </ac:inkMkLst>
        </pc:inkChg>
        <pc:inkChg chg="add del mod">
          <ac:chgData name="Kyle Frudakis" userId="S::kfrudakis2018@fau.edu::b70d2583-d0a2-481c-8f2c-2c63c9466ecd" providerId="AD" clId="Web-{390B320F-FE24-414C-95A2-086BE52CB807}" dt="2023-06-14T18:10:45.464" v="731"/>
          <ac:inkMkLst>
            <pc:docMk/>
            <pc:sldMk cId="1610729216" sldId="260"/>
            <ac:inkMk id="6" creationId="{FA3B5E43-35ED-BCEF-A65D-CDAFAC5AE657}"/>
          </ac:inkMkLst>
        </pc:inkChg>
        <pc:inkChg chg="add">
          <ac:chgData name="Kyle Frudakis" userId="S::kfrudakis2018@fau.edu::b70d2583-d0a2-481c-8f2c-2c63c9466ecd" providerId="AD" clId="Web-{390B320F-FE24-414C-95A2-086BE52CB807}" dt="2023-06-14T18:10:56.276" v="732"/>
          <ac:inkMkLst>
            <pc:docMk/>
            <pc:sldMk cId="1610729216" sldId="260"/>
            <ac:inkMk id="7" creationId="{AF6B28D1-9F33-6EAF-C650-8BEDCE350D8B}"/>
          </ac:inkMkLst>
        </pc:inkChg>
      </pc:sldChg>
      <pc:sldChg chg="addSp delSp modSp">
        <pc:chgData name="Kyle Frudakis" userId="S::kfrudakis2018@fau.edu::b70d2583-d0a2-481c-8f2c-2c63c9466ecd" providerId="AD" clId="Web-{390B320F-FE24-414C-95A2-086BE52CB807}" dt="2023-06-14T17:55:08.570" v="542" actId="1076"/>
        <pc:sldMkLst>
          <pc:docMk/>
          <pc:sldMk cId="1222554285" sldId="261"/>
        </pc:sldMkLst>
        <pc:spChg chg="add del mod">
          <ac:chgData name="Kyle Frudakis" userId="S::kfrudakis2018@fau.edu::b70d2583-d0a2-481c-8f2c-2c63c9466ecd" providerId="AD" clId="Web-{390B320F-FE24-414C-95A2-086BE52CB807}" dt="2023-06-14T17:54:21.490" v="536"/>
          <ac:spMkLst>
            <pc:docMk/>
            <pc:sldMk cId="1222554285" sldId="261"/>
            <ac:spMk id="3" creationId="{C46BDE98-CD5C-EEAB-7D0A-720EE597A744}"/>
          </ac:spMkLst>
        </pc:spChg>
        <pc:spChg chg="mod">
          <ac:chgData name="Kyle Frudakis" userId="S::kfrudakis2018@fau.edu::b70d2583-d0a2-481c-8f2c-2c63c9466ecd" providerId="AD" clId="Web-{390B320F-FE24-414C-95A2-086BE52CB807}" dt="2023-06-14T17:54:38.694" v="538" actId="1076"/>
          <ac:spMkLst>
            <pc:docMk/>
            <pc:sldMk cId="1222554285" sldId="261"/>
            <ac:spMk id="4" creationId="{8CA113A6-5DAF-69A2-3823-2E1D97087CA5}"/>
          </ac:spMkLst>
        </pc:spChg>
        <pc:spChg chg="add mod ord">
          <ac:chgData name="Kyle Frudakis" userId="S::kfrudakis2018@fau.edu::b70d2583-d0a2-481c-8f2c-2c63c9466ecd" providerId="AD" clId="Web-{390B320F-FE24-414C-95A2-086BE52CB807}" dt="2023-06-14T17:55:08.570" v="542" actId="1076"/>
          <ac:spMkLst>
            <pc:docMk/>
            <pc:sldMk cId="1222554285" sldId="261"/>
            <ac:spMk id="28" creationId="{0571044D-FB89-1954-F294-17733124E584}"/>
          </ac:spMkLst>
        </pc:spChg>
        <pc:graphicFrameChg chg="add del">
          <ac:chgData name="Kyle Frudakis" userId="S::kfrudakis2018@fau.edu::b70d2583-d0a2-481c-8f2c-2c63c9466ecd" providerId="AD" clId="Web-{390B320F-FE24-414C-95A2-086BE52CB807}" dt="2023-06-14T17:54:16.756" v="535"/>
          <ac:graphicFrameMkLst>
            <pc:docMk/>
            <pc:sldMk cId="1222554285" sldId="261"/>
            <ac:graphicFrameMk id="7" creationId="{6C843CDA-E284-C303-3975-072E857733A9}"/>
          </ac:graphicFrameMkLst>
        </pc:graphicFrameChg>
        <pc:graphicFrameChg chg="add">
          <ac:chgData name="Kyle Frudakis" userId="S::kfrudakis2018@fau.edu::b70d2583-d0a2-481c-8f2c-2c63c9466ecd" providerId="AD" clId="Web-{390B320F-FE24-414C-95A2-086BE52CB807}" dt="2023-06-14T17:54:21.490" v="536"/>
          <ac:graphicFrameMkLst>
            <pc:docMk/>
            <pc:sldMk cId="1222554285" sldId="261"/>
            <ac:graphicFrameMk id="8" creationId="{85D21729-D2B2-BE89-ACCF-183545965CE3}"/>
          </ac:graphicFrameMkLst>
        </pc:graphicFrameChg>
        <pc:cxnChg chg="del mod">
          <ac:chgData name="Kyle Frudakis" userId="S::kfrudakis2018@fau.edu::b70d2583-d0a2-481c-8f2c-2c63c9466ecd" providerId="AD" clId="Web-{390B320F-FE24-414C-95A2-086BE52CB807}" dt="2023-06-14T17:54:32.663" v="537"/>
          <ac:cxnSpMkLst>
            <pc:docMk/>
            <pc:sldMk cId="1222554285" sldId="261"/>
            <ac:cxnSpMk id="5" creationId="{2B78C106-8BB8-DB70-D361-82B6C081BFB9}"/>
          </ac:cxnSpMkLst>
        </pc:cxnChg>
      </pc:sldChg>
      <pc:sldChg chg="modSp">
        <pc:chgData name="Kyle Frudakis" userId="S::kfrudakis2018@fau.edu::b70d2583-d0a2-481c-8f2c-2c63c9466ecd" providerId="AD" clId="Web-{390B320F-FE24-414C-95A2-086BE52CB807}" dt="2023-06-14T18:13:33.173" v="791" actId="20577"/>
        <pc:sldMkLst>
          <pc:docMk/>
          <pc:sldMk cId="3522034684" sldId="263"/>
        </pc:sldMkLst>
        <pc:spChg chg="mod">
          <ac:chgData name="Kyle Frudakis" userId="S::kfrudakis2018@fau.edu::b70d2583-d0a2-481c-8f2c-2c63c9466ecd" providerId="AD" clId="Web-{390B320F-FE24-414C-95A2-086BE52CB807}" dt="2023-06-14T18:13:33.173" v="791" actId="20577"/>
          <ac:spMkLst>
            <pc:docMk/>
            <pc:sldMk cId="3522034684" sldId="263"/>
            <ac:spMk id="5" creationId="{F8242D01-D83F-26B9-F06C-B645DC08CA4C}"/>
          </ac:spMkLst>
        </pc:spChg>
      </pc:sldChg>
      <pc:sldChg chg="modSp">
        <pc:chgData name="Kyle Frudakis" userId="S::kfrudakis2018@fau.edu::b70d2583-d0a2-481c-8f2c-2c63c9466ecd" providerId="AD" clId="Web-{390B320F-FE24-414C-95A2-086BE52CB807}" dt="2023-06-14T18:12:33.874" v="788" actId="1076"/>
        <pc:sldMkLst>
          <pc:docMk/>
          <pc:sldMk cId="1492187388" sldId="264"/>
        </pc:sldMkLst>
        <pc:spChg chg="mod">
          <ac:chgData name="Kyle Frudakis" userId="S::kfrudakis2018@fau.edu::b70d2583-d0a2-481c-8f2c-2c63c9466ecd" providerId="AD" clId="Web-{390B320F-FE24-414C-95A2-086BE52CB807}" dt="2023-06-14T18:12:29.624" v="786" actId="20577"/>
          <ac:spMkLst>
            <pc:docMk/>
            <pc:sldMk cId="1492187388" sldId="264"/>
            <ac:spMk id="12" creationId="{EA8290B7-3E4F-513B-8B67-0398C3AFBD0A}"/>
          </ac:spMkLst>
        </pc:spChg>
        <pc:picChg chg="mod">
          <ac:chgData name="Kyle Frudakis" userId="S::kfrudakis2018@fau.edu::b70d2583-d0a2-481c-8f2c-2c63c9466ecd" providerId="AD" clId="Web-{390B320F-FE24-414C-95A2-086BE52CB807}" dt="2023-06-14T18:12:33.874" v="788" actId="1076"/>
          <ac:picMkLst>
            <pc:docMk/>
            <pc:sldMk cId="1492187388" sldId="264"/>
            <ac:picMk id="4" creationId="{B2C84697-24B8-E99E-4145-1C9B25238822}"/>
          </ac:picMkLst>
        </pc:picChg>
      </pc:sldChg>
      <pc:sldChg chg="modSp">
        <pc:chgData name="Kyle Frudakis" userId="S::kfrudakis2018@fau.edu::b70d2583-d0a2-481c-8f2c-2c63c9466ecd" providerId="AD" clId="Web-{390B320F-FE24-414C-95A2-086BE52CB807}" dt="2023-06-14T18:19:29.795" v="816" actId="20577"/>
        <pc:sldMkLst>
          <pc:docMk/>
          <pc:sldMk cId="1369431033" sldId="267"/>
        </pc:sldMkLst>
        <pc:spChg chg="mod">
          <ac:chgData name="Kyle Frudakis" userId="S::kfrudakis2018@fau.edu::b70d2583-d0a2-481c-8f2c-2c63c9466ecd" providerId="AD" clId="Web-{390B320F-FE24-414C-95A2-086BE52CB807}" dt="2023-06-14T18:19:29.795" v="816" actId="20577"/>
          <ac:spMkLst>
            <pc:docMk/>
            <pc:sldMk cId="1369431033" sldId="267"/>
            <ac:spMk id="5" creationId="{1F670FBF-03D6-DB4D-B5A8-CDEEF4283337}"/>
          </ac:spMkLst>
        </pc:spChg>
      </pc:sldChg>
      <pc:sldChg chg="addSp modSp new mod ord setBg modClrScheme chgLayout">
        <pc:chgData name="Kyle Frudakis" userId="S::kfrudakis2018@fau.edu::b70d2583-d0a2-481c-8f2c-2c63c9466ecd" providerId="AD" clId="Web-{390B320F-FE24-414C-95A2-086BE52CB807}" dt="2023-06-14T17:36:08.747" v="11"/>
        <pc:sldMkLst>
          <pc:docMk/>
          <pc:sldMk cId="1771883881" sldId="268"/>
        </pc:sldMkLst>
        <pc:spChg chg="mod ord">
          <ac:chgData name="Kyle Frudakis" userId="S::kfrudakis2018@fau.edu::b70d2583-d0a2-481c-8f2c-2c63c9466ecd" providerId="AD" clId="Web-{390B320F-FE24-414C-95A2-086BE52CB807}" dt="2023-06-14T17:36:08.747" v="11"/>
          <ac:spMkLst>
            <pc:docMk/>
            <pc:sldMk cId="1771883881" sldId="268"/>
            <ac:spMk id="2" creationId="{8B6B2757-11F7-21DF-112D-C3E81BF8C4B0}"/>
          </ac:spMkLst>
        </pc:spChg>
        <pc:spChg chg="mod ord">
          <ac:chgData name="Kyle Frudakis" userId="S::kfrudakis2018@fau.edu::b70d2583-d0a2-481c-8f2c-2c63c9466ecd" providerId="AD" clId="Web-{390B320F-FE24-414C-95A2-086BE52CB807}" dt="2023-06-14T17:36:08.747" v="11"/>
          <ac:spMkLst>
            <pc:docMk/>
            <pc:sldMk cId="1771883881" sldId="268"/>
            <ac:spMk id="3" creationId="{D591CF0A-06F3-4849-048E-9ED05AFAFD05}"/>
          </ac:spMkLst>
        </pc:spChg>
        <pc:spChg chg="add">
          <ac:chgData name="Kyle Frudakis" userId="S::kfrudakis2018@fau.edu::b70d2583-d0a2-481c-8f2c-2c63c9466ecd" providerId="AD" clId="Web-{390B320F-FE24-414C-95A2-086BE52CB807}" dt="2023-06-14T17:36:08.747" v="11"/>
          <ac:spMkLst>
            <pc:docMk/>
            <pc:sldMk cId="1771883881" sldId="268"/>
            <ac:spMk id="8" creationId="{787F4F1C-8D3D-4EC1-B72D-A0470A5A08B8}"/>
          </ac:spMkLst>
        </pc:spChg>
        <pc:grpChg chg="add">
          <ac:chgData name="Kyle Frudakis" userId="S::kfrudakis2018@fau.edu::b70d2583-d0a2-481c-8f2c-2c63c9466ecd" providerId="AD" clId="Web-{390B320F-FE24-414C-95A2-086BE52CB807}" dt="2023-06-14T17:36:08.747" v="11"/>
          <ac:grpSpMkLst>
            <pc:docMk/>
            <pc:sldMk cId="1771883881" sldId="268"/>
            <ac:grpSpMk id="10" creationId="{D1E3DD61-64DB-46AD-B249-E273CD86B051}"/>
          </ac:grpSpMkLst>
        </pc:grpChg>
      </pc:sldChg>
      <pc:sldChg chg="addSp modSp new mod setBg setClrOvrMap">
        <pc:chgData name="Kyle Frudakis" userId="S::kfrudakis2018@fau.edu::b70d2583-d0a2-481c-8f2c-2c63c9466ecd" providerId="AD" clId="Web-{390B320F-FE24-414C-95A2-086BE52CB807}" dt="2023-06-14T17:38:22.065" v="89"/>
        <pc:sldMkLst>
          <pc:docMk/>
          <pc:sldMk cId="3594234852" sldId="269"/>
        </pc:sldMkLst>
        <pc:spChg chg="mod">
          <ac:chgData name="Kyle Frudakis" userId="S::kfrudakis2018@fau.edu::b70d2583-d0a2-481c-8f2c-2c63c9466ecd" providerId="AD" clId="Web-{390B320F-FE24-414C-95A2-086BE52CB807}" dt="2023-06-14T17:38:22.065" v="89"/>
          <ac:spMkLst>
            <pc:docMk/>
            <pc:sldMk cId="3594234852" sldId="269"/>
            <ac:spMk id="2" creationId="{FC3D3154-99DC-9B37-BC16-DDBB59644FAE}"/>
          </ac:spMkLst>
        </pc:spChg>
        <pc:spChg chg="mod">
          <ac:chgData name="Kyle Frudakis" userId="S::kfrudakis2018@fau.edu::b70d2583-d0a2-481c-8f2c-2c63c9466ecd" providerId="AD" clId="Web-{390B320F-FE24-414C-95A2-086BE52CB807}" dt="2023-06-14T17:38:22.065" v="89"/>
          <ac:spMkLst>
            <pc:docMk/>
            <pc:sldMk cId="3594234852" sldId="269"/>
            <ac:spMk id="3" creationId="{8AD3C2B2-3DBD-7585-59EE-F2D503C4985E}"/>
          </ac:spMkLst>
        </pc:spChg>
        <pc:spChg chg="add">
          <ac:chgData name="Kyle Frudakis" userId="S::kfrudakis2018@fau.edu::b70d2583-d0a2-481c-8f2c-2c63c9466ecd" providerId="AD" clId="Web-{390B320F-FE24-414C-95A2-086BE52CB807}" dt="2023-06-14T17:38:22.065" v="89"/>
          <ac:spMkLst>
            <pc:docMk/>
            <pc:sldMk cId="3594234852" sldId="269"/>
            <ac:spMk id="8" creationId="{A9CB0874-88B8-43D3-B0B6-C32F790F790D}"/>
          </ac:spMkLst>
        </pc:spChg>
        <pc:grpChg chg="add">
          <ac:chgData name="Kyle Frudakis" userId="S::kfrudakis2018@fau.edu::b70d2583-d0a2-481c-8f2c-2c63c9466ecd" providerId="AD" clId="Web-{390B320F-FE24-414C-95A2-086BE52CB807}" dt="2023-06-14T17:38:22.065" v="89"/>
          <ac:grpSpMkLst>
            <pc:docMk/>
            <pc:sldMk cId="3594234852" sldId="269"/>
            <ac:grpSpMk id="10" creationId="{4BFD067A-52BE-40EE-B7CA-391830B9A265}"/>
          </ac:grpSpMkLst>
        </pc:grpChg>
        <pc:grpChg chg="add">
          <ac:chgData name="Kyle Frudakis" userId="S::kfrudakis2018@fau.edu::b70d2583-d0a2-481c-8f2c-2c63c9466ecd" providerId="AD" clId="Web-{390B320F-FE24-414C-95A2-086BE52CB807}" dt="2023-06-14T17:38:22.065" v="89"/>
          <ac:grpSpMkLst>
            <pc:docMk/>
            <pc:sldMk cId="3594234852" sldId="269"/>
            <ac:grpSpMk id="14" creationId="{C15B8CC4-8CCE-428F-AE7E-28D178984CEC}"/>
          </ac:grpSpMkLst>
        </pc:grpChg>
      </pc:sldChg>
    </pc:docChg>
  </pc:docChgLst>
  <pc:docChgLst>
    <pc:chgData name="Kyle Frudakis" userId="S::kfrudakis2018@fau.edu::b70d2583-d0a2-481c-8f2c-2c63c9466ecd" providerId="AD" clId="Web-{70CC3FFA-0D8A-400F-9397-08674E5FE4CF}"/>
    <pc:docChg chg="addSld modSld">
      <pc:chgData name="Kyle Frudakis" userId="S::kfrudakis2018@fau.edu::b70d2583-d0a2-481c-8f2c-2c63c9466ecd" providerId="AD" clId="Web-{70CC3FFA-0D8A-400F-9397-08674E5FE4CF}" dt="2023-05-30T20:48:11.922" v="166" actId="20577"/>
      <pc:docMkLst>
        <pc:docMk/>
      </pc:docMkLst>
      <pc:sldChg chg="delSp modSp">
        <pc:chgData name="Kyle Frudakis" userId="S::kfrudakis2018@fau.edu::b70d2583-d0a2-481c-8f2c-2c63c9466ecd" providerId="AD" clId="Web-{70CC3FFA-0D8A-400F-9397-08674E5FE4CF}" dt="2023-05-30T20:40:13.470" v="23"/>
        <pc:sldMkLst>
          <pc:docMk/>
          <pc:sldMk cId="1580034483" sldId="266"/>
        </pc:sldMkLst>
        <pc:spChg chg="del mod">
          <ac:chgData name="Kyle Frudakis" userId="S::kfrudakis2018@fau.edu::b70d2583-d0a2-481c-8f2c-2c63c9466ecd" providerId="AD" clId="Web-{70CC3FFA-0D8A-400F-9397-08674E5FE4CF}" dt="2023-05-30T20:40:13.470" v="23"/>
          <ac:spMkLst>
            <pc:docMk/>
            <pc:sldMk cId="1580034483" sldId="266"/>
            <ac:spMk id="3" creationId="{8E4E7B41-BCD5-5555-A522-7E14A3DBDEF1}"/>
          </ac:spMkLst>
        </pc:spChg>
        <pc:spChg chg="mod">
          <ac:chgData name="Kyle Frudakis" userId="S::kfrudakis2018@fau.edu::b70d2583-d0a2-481c-8f2c-2c63c9466ecd" providerId="AD" clId="Web-{70CC3FFA-0D8A-400F-9397-08674E5FE4CF}" dt="2023-05-30T19:44:58.069" v="19" actId="20577"/>
          <ac:spMkLst>
            <pc:docMk/>
            <pc:sldMk cId="1580034483" sldId="266"/>
            <ac:spMk id="6" creationId="{97447D2B-6486-1784-5133-05C81C3D856E}"/>
          </ac:spMkLst>
        </pc:spChg>
      </pc:sldChg>
      <pc:sldChg chg="addSp delSp modSp new">
        <pc:chgData name="Kyle Frudakis" userId="S::kfrudakis2018@fau.edu::b70d2583-d0a2-481c-8f2c-2c63c9466ecd" providerId="AD" clId="Web-{70CC3FFA-0D8A-400F-9397-08674E5FE4CF}" dt="2023-05-30T20:48:11.922" v="166" actId="20577"/>
        <pc:sldMkLst>
          <pc:docMk/>
          <pc:sldMk cId="1369431033" sldId="267"/>
        </pc:sldMkLst>
        <pc:spChg chg="mod">
          <ac:chgData name="Kyle Frudakis" userId="S::kfrudakis2018@fau.edu::b70d2583-d0a2-481c-8f2c-2c63c9466ecd" providerId="AD" clId="Web-{70CC3FFA-0D8A-400F-9397-08674E5FE4CF}" dt="2023-05-30T20:44:20.837" v="28" actId="20577"/>
          <ac:spMkLst>
            <pc:docMk/>
            <pc:sldMk cId="1369431033" sldId="267"/>
            <ac:spMk id="2" creationId="{16A6157A-B64B-F5B7-FD7B-442E6706CBD5}"/>
          </ac:spMkLst>
        </pc:spChg>
        <pc:spChg chg="del">
          <ac:chgData name="Kyle Frudakis" userId="S::kfrudakis2018@fau.edu::b70d2583-d0a2-481c-8f2c-2c63c9466ecd" providerId="AD" clId="Web-{70CC3FFA-0D8A-400F-9397-08674E5FE4CF}" dt="2023-05-30T20:44:31.978" v="29"/>
          <ac:spMkLst>
            <pc:docMk/>
            <pc:sldMk cId="1369431033" sldId="267"/>
            <ac:spMk id="3" creationId="{05CB1C76-4303-4FE0-3669-36D5B37C0F35}"/>
          </ac:spMkLst>
        </pc:spChg>
        <pc:spChg chg="add mod">
          <ac:chgData name="Kyle Frudakis" userId="S::kfrudakis2018@fau.edu::b70d2583-d0a2-481c-8f2c-2c63c9466ecd" providerId="AD" clId="Web-{70CC3FFA-0D8A-400F-9397-08674E5FE4CF}" dt="2023-05-30T20:48:11.922" v="166" actId="20577"/>
          <ac:spMkLst>
            <pc:docMk/>
            <pc:sldMk cId="1369431033" sldId="267"/>
            <ac:spMk id="5" creationId="{1F670FBF-03D6-DB4D-B5A8-CDEEF4283337}"/>
          </ac:spMkLst>
        </pc:spChg>
        <pc:picChg chg="add mod ord">
          <ac:chgData name="Kyle Frudakis" userId="S::kfrudakis2018@fau.edu::b70d2583-d0a2-481c-8f2c-2c63c9466ecd" providerId="AD" clId="Web-{70CC3FFA-0D8A-400F-9397-08674E5FE4CF}" dt="2023-05-30T20:44:36.415" v="30" actId="1076"/>
          <ac:picMkLst>
            <pc:docMk/>
            <pc:sldMk cId="1369431033" sldId="267"/>
            <ac:picMk id="4" creationId="{F88D37E8-537E-6EB0-94B5-90CBABCAB2C8}"/>
          </ac:picMkLst>
        </pc:picChg>
      </pc:sldChg>
    </pc:docChg>
  </pc:docChgLst>
  <pc:docChgLst>
    <pc:chgData name="Kyle Frudakis" userId="S::kfrudakis2018@fau.edu::b70d2583-d0a2-481c-8f2c-2c63c9466ecd" providerId="AD" clId="Web-{900084A5-66DC-4F2E-985D-FBC172C6E489}"/>
    <pc:docChg chg="addSld modSld">
      <pc:chgData name="Kyle Frudakis" userId="S::kfrudakis2018@fau.edu::b70d2583-d0a2-481c-8f2c-2c63c9466ecd" providerId="AD" clId="Web-{900084A5-66DC-4F2E-985D-FBC172C6E489}" dt="2023-05-30T19:27:15.564" v="323" actId="1076"/>
      <pc:docMkLst>
        <pc:docMk/>
      </pc:docMkLst>
      <pc:sldChg chg="modSp">
        <pc:chgData name="Kyle Frudakis" userId="S::kfrudakis2018@fau.edu::b70d2583-d0a2-481c-8f2c-2c63c9466ecd" providerId="AD" clId="Web-{900084A5-66DC-4F2E-985D-FBC172C6E489}" dt="2023-05-30T18:41:52.588" v="36" actId="20577"/>
        <pc:sldMkLst>
          <pc:docMk/>
          <pc:sldMk cId="3522034684" sldId="263"/>
        </pc:sldMkLst>
        <pc:spChg chg="mod">
          <ac:chgData name="Kyle Frudakis" userId="S::kfrudakis2018@fau.edu::b70d2583-d0a2-481c-8f2c-2c63c9466ecd" providerId="AD" clId="Web-{900084A5-66DC-4F2E-985D-FBC172C6E489}" dt="2023-05-30T18:41:52.588" v="36" actId="20577"/>
          <ac:spMkLst>
            <pc:docMk/>
            <pc:sldMk cId="3522034684" sldId="263"/>
            <ac:spMk id="5" creationId="{F8242D01-D83F-26B9-F06C-B645DC08CA4C}"/>
          </ac:spMkLst>
        </pc:spChg>
      </pc:sldChg>
      <pc:sldChg chg="addSp delSp modSp new">
        <pc:chgData name="Kyle Frudakis" userId="S::kfrudakis2018@fau.edu::b70d2583-d0a2-481c-8f2c-2c63c9466ecd" providerId="AD" clId="Web-{900084A5-66DC-4F2E-985D-FBC172C6E489}" dt="2023-05-30T18:46:19.035" v="139" actId="20577"/>
        <pc:sldMkLst>
          <pc:docMk/>
          <pc:sldMk cId="1450427618" sldId="265"/>
        </pc:sldMkLst>
        <pc:spChg chg="mod">
          <ac:chgData name="Kyle Frudakis" userId="S::kfrudakis2018@fau.edu::b70d2583-d0a2-481c-8f2c-2c63c9466ecd" providerId="AD" clId="Web-{900084A5-66DC-4F2E-985D-FBC172C6E489}" dt="2023-05-30T18:43:26.077" v="63" actId="20577"/>
          <ac:spMkLst>
            <pc:docMk/>
            <pc:sldMk cId="1450427618" sldId="265"/>
            <ac:spMk id="2" creationId="{4520A485-1059-310B-A0EC-CE895D54794A}"/>
          </ac:spMkLst>
        </pc:spChg>
        <pc:spChg chg="del">
          <ac:chgData name="Kyle Frudakis" userId="S::kfrudakis2018@fau.edu::b70d2583-d0a2-481c-8f2c-2c63c9466ecd" providerId="AD" clId="Web-{900084A5-66DC-4F2E-985D-FBC172C6E489}" dt="2023-05-30T18:42:04.682" v="38"/>
          <ac:spMkLst>
            <pc:docMk/>
            <pc:sldMk cId="1450427618" sldId="265"/>
            <ac:spMk id="3" creationId="{5E96FAE0-A300-1DC1-5BA4-41A3A733B00D}"/>
          </ac:spMkLst>
        </pc:spChg>
        <pc:spChg chg="add mod">
          <ac:chgData name="Kyle Frudakis" userId="S::kfrudakis2018@fau.edu::b70d2583-d0a2-481c-8f2c-2c63c9466ecd" providerId="AD" clId="Web-{900084A5-66DC-4F2E-985D-FBC172C6E489}" dt="2023-05-30T18:46:19.035" v="139" actId="20577"/>
          <ac:spMkLst>
            <pc:docMk/>
            <pc:sldMk cId="1450427618" sldId="265"/>
            <ac:spMk id="5" creationId="{71FCA436-E3A2-91B6-E4D4-652EB600CCBB}"/>
          </ac:spMkLst>
        </pc:spChg>
        <pc:picChg chg="add mod ord">
          <ac:chgData name="Kyle Frudakis" userId="S::kfrudakis2018@fau.edu::b70d2583-d0a2-481c-8f2c-2c63c9466ecd" providerId="AD" clId="Web-{900084A5-66DC-4F2E-985D-FBC172C6E489}" dt="2023-05-30T18:42:13.917" v="39" actId="1076"/>
          <ac:picMkLst>
            <pc:docMk/>
            <pc:sldMk cId="1450427618" sldId="265"/>
            <ac:picMk id="4" creationId="{533FCF5D-9F72-478E-B2DA-79F021048E43}"/>
          </ac:picMkLst>
        </pc:picChg>
      </pc:sldChg>
      <pc:sldChg chg="addSp delSp modSp new">
        <pc:chgData name="Kyle Frudakis" userId="S::kfrudakis2018@fau.edu::b70d2583-d0a2-481c-8f2c-2c63c9466ecd" providerId="AD" clId="Web-{900084A5-66DC-4F2E-985D-FBC172C6E489}" dt="2023-05-30T19:27:15.564" v="323" actId="1076"/>
        <pc:sldMkLst>
          <pc:docMk/>
          <pc:sldMk cId="1580034483" sldId="266"/>
        </pc:sldMkLst>
        <pc:spChg chg="mod">
          <ac:chgData name="Kyle Frudakis" userId="S::kfrudakis2018@fau.edu::b70d2583-d0a2-481c-8f2c-2c63c9466ecd" providerId="AD" clId="Web-{900084A5-66DC-4F2E-985D-FBC172C6E489}" dt="2023-05-30T18:46:23.395" v="147" actId="20577"/>
          <ac:spMkLst>
            <pc:docMk/>
            <pc:sldMk cId="1580034483" sldId="266"/>
            <ac:spMk id="2" creationId="{8A284947-FBA6-FDCC-C1B4-590F7051CE6A}"/>
          </ac:spMkLst>
        </pc:spChg>
        <pc:spChg chg="del">
          <ac:chgData name="Kyle Frudakis" userId="S::kfrudakis2018@fau.edu::b70d2583-d0a2-481c-8f2c-2c63c9466ecd" providerId="AD" clId="Web-{900084A5-66DC-4F2E-985D-FBC172C6E489}" dt="2023-05-30T18:46:30.692" v="148"/>
          <ac:spMkLst>
            <pc:docMk/>
            <pc:sldMk cId="1580034483" sldId="266"/>
            <ac:spMk id="3" creationId="{8984CE13-CB10-6E3C-2EA2-A1ADD6F91B23}"/>
          </ac:spMkLst>
        </pc:spChg>
        <pc:spChg chg="add mod">
          <ac:chgData name="Kyle Frudakis" userId="S::kfrudakis2018@fau.edu::b70d2583-d0a2-481c-8f2c-2c63c9466ecd" providerId="AD" clId="Web-{900084A5-66DC-4F2E-985D-FBC172C6E489}" dt="2023-05-30T19:27:15.564" v="323" actId="1076"/>
          <ac:spMkLst>
            <pc:docMk/>
            <pc:sldMk cId="1580034483" sldId="266"/>
            <ac:spMk id="3" creationId="{8E4E7B41-BCD5-5555-A522-7E14A3DBDEF1}"/>
          </ac:spMkLst>
        </pc:spChg>
        <pc:spChg chg="add mod">
          <ac:chgData name="Kyle Frudakis" userId="S::kfrudakis2018@fau.edu::b70d2583-d0a2-481c-8f2c-2c63c9466ecd" providerId="AD" clId="Web-{900084A5-66DC-4F2E-985D-FBC172C6E489}" dt="2023-05-30T18:58:18.172" v="241" actId="14100"/>
          <ac:spMkLst>
            <pc:docMk/>
            <pc:sldMk cId="1580034483" sldId="266"/>
            <ac:spMk id="5" creationId="{078812BC-3190-8806-B7A0-7E93B6C557F2}"/>
          </ac:spMkLst>
        </pc:spChg>
        <pc:spChg chg="add mod">
          <ac:chgData name="Kyle Frudakis" userId="S::kfrudakis2018@fau.edu::b70d2583-d0a2-481c-8f2c-2c63c9466ecd" providerId="AD" clId="Web-{900084A5-66DC-4F2E-985D-FBC172C6E489}" dt="2023-05-30T18:59:27.878" v="320" actId="20577"/>
          <ac:spMkLst>
            <pc:docMk/>
            <pc:sldMk cId="1580034483" sldId="266"/>
            <ac:spMk id="6" creationId="{97447D2B-6486-1784-5133-05C81C3D856E}"/>
          </ac:spMkLst>
        </pc:spChg>
        <pc:picChg chg="add mod ord">
          <ac:chgData name="Kyle Frudakis" userId="S::kfrudakis2018@fau.edu::b70d2583-d0a2-481c-8f2c-2c63c9466ecd" providerId="AD" clId="Web-{900084A5-66DC-4F2E-985D-FBC172C6E489}" dt="2023-05-30T18:46:40.567" v="149" actId="1076"/>
          <ac:picMkLst>
            <pc:docMk/>
            <pc:sldMk cId="1580034483" sldId="266"/>
            <ac:picMk id="4" creationId="{1AE53965-44A6-6B53-BC8F-58AD8F01108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E46C4-BFD4-4811-AEC9-26D896BCB9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2F9062-7800-4317-886D-92440E8856DE}">
      <dgm:prSet/>
      <dgm:spPr/>
      <dgm:t>
        <a:bodyPr/>
        <a:lstStyle/>
        <a:p>
          <a:r>
            <a:rPr lang="en-US"/>
            <a:t>(cityBlock, class, lampPost) determines the Sensor#</a:t>
          </a:r>
        </a:p>
      </dgm:t>
    </dgm:pt>
    <dgm:pt modelId="{E1A7AA16-F5EE-418D-ACAF-3418CA185B50}" type="parTrans" cxnId="{092BB1FA-5B7A-49E3-BF8D-BD15CD675D3D}">
      <dgm:prSet/>
      <dgm:spPr/>
      <dgm:t>
        <a:bodyPr/>
        <a:lstStyle/>
        <a:p>
          <a:endParaRPr lang="en-US"/>
        </a:p>
      </dgm:t>
    </dgm:pt>
    <dgm:pt modelId="{180579B7-6DFB-4519-BD21-99AC6DA123BA}" type="sibTrans" cxnId="{092BB1FA-5B7A-49E3-BF8D-BD15CD675D3D}">
      <dgm:prSet/>
      <dgm:spPr/>
      <dgm:t>
        <a:bodyPr/>
        <a:lstStyle/>
        <a:p>
          <a:endParaRPr lang="en-US"/>
        </a:p>
      </dgm:t>
    </dgm:pt>
    <dgm:pt modelId="{46018758-BC4C-4A23-A0ED-02CC7D19A88F}">
      <dgm:prSet/>
      <dgm:spPr/>
      <dgm:t>
        <a:bodyPr/>
        <a:lstStyle/>
        <a:p>
          <a:r>
            <a:rPr lang="en-US"/>
            <a:t>Using an API, we can get (latitude, longitude) of Sensor# = sensorLoc</a:t>
          </a:r>
        </a:p>
      </dgm:t>
    </dgm:pt>
    <dgm:pt modelId="{166415E9-E71E-48FE-8B21-CAE7F4EB58F2}" type="parTrans" cxnId="{08D051CD-D50E-40ED-AEAA-0CA8FBFA8780}">
      <dgm:prSet/>
      <dgm:spPr/>
      <dgm:t>
        <a:bodyPr/>
        <a:lstStyle/>
        <a:p>
          <a:endParaRPr lang="en-US"/>
        </a:p>
      </dgm:t>
    </dgm:pt>
    <dgm:pt modelId="{D364568C-C724-48EB-A2C1-5D0DD74E38D0}" type="sibTrans" cxnId="{08D051CD-D50E-40ED-AEAA-0CA8FBFA8780}">
      <dgm:prSet/>
      <dgm:spPr/>
      <dgm:t>
        <a:bodyPr/>
        <a:lstStyle/>
        <a:p>
          <a:endParaRPr lang="en-US"/>
        </a:p>
      </dgm:t>
    </dgm:pt>
    <dgm:pt modelId="{5F3E3479-29CB-48B0-B8C6-8273CA4074B2}">
      <dgm:prSet/>
      <dgm:spPr/>
      <dgm:t>
        <a:bodyPr/>
        <a:lstStyle/>
        <a:p>
          <a:r>
            <a:rPr lang="en-US"/>
            <a:t>Now need to know emitter location</a:t>
          </a:r>
        </a:p>
      </dgm:t>
    </dgm:pt>
    <dgm:pt modelId="{B81CC6F8-C702-43AF-BAF8-B68382E67835}" type="parTrans" cxnId="{88088C27-AB2A-4D43-86C1-ED142C0B1A2B}">
      <dgm:prSet/>
      <dgm:spPr/>
      <dgm:t>
        <a:bodyPr/>
        <a:lstStyle/>
        <a:p>
          <a:endParaRPr lang="en-US"/>
        </a:p>
      </dgm:t>
    </dgm:pt>
    <dgm:pt modelId="{7DFD19D8-A519-4929-9FD2-7E330D326180}" type="sibTrans" cxnId="{88088C27-AB2A-4D43-86C1-ED142C0B1A2B}">
      <dgm:prSet/>
      <dgm:spPr/>
      <dgm:t>
        <a:bodyPr/>
        <a:lstStyle/>
        <a:p>
          <a:endParaRPr lang="en-US"/>
        </a:p>
      </dgm:t>
    </dgm:pt>
    <dgm:pt modelId="{7C57EF04-5DB9-4D79-8A09-94FF2D38875A}">
      <dgm:prSet/>
      <dgm:spPr/>
      <dgm:t>
        <a:bodyPr/>
        <a:lstStyle/>
        <a:p>
          <a:r>
            <a:rPr lang="en-US"/>
            <a:t>Use algorithm to determine newLong = longitude + X</a:t>
          </a:r>
        </a:p>
      </dgm:t>
    </dgm:pt>
    <dgm:pt modelId="{BC54824C-9060-46F3-86C5-D6DDDD03E57E}" type="parTrans" cxnId="{90584AE6-3492-49B8-9DE7-B0FE83802DB2}">
      <dgm:prSet/>
      <dgm:spPr/>
      <dgm:t>
        <a:bodyPr/>
        <a:lstStyle/>
        <a:p>
          <a:endParaRPr lang="en-US"/>
        </a:p>
      </dgm:t>
    </dgm:pt>
    <dgm:pt modelId="{76DF198B-87F4-4CFF-B2CF-0F157D77DA41}" type="sibTrans" cxnId="{90584AE6-3492-49B8-9DE7-B0FE83802DB2}">
      <dgm:prSet/>
      <dgm:spPr/>
      <dgm:t>
        <a:bodyPr/>
        <a:lstStyle/>
        <a:p>
          <a:endParaRPr lang="en-US"/>
        </a:p>
      </dgm:t>
    </dgm:pt>
    <dgm:pt modelId="{9B127757-46EF-4A51-9697-99E0015949A1}">
      <dgm:prSet/>
      <dgm:spPr/>
      <dgm:t>
        <a:bodyPr/>
        <a:lstStyle/>
        <a:p>
          <a:r>
            <a:rPr lang="en-US"/>
            <a:t>(lat, newLong) = emitter geo location</a:t>
          </a:r>
        </a:p>
      </dgm:t>
    </dgm:pt>
    <dgm:pt modelId="{2F780A65-3193-407C-BD32-6EBB8E48BE1B}" type="parTrans" cxnId="{D19DD900-75C2-4F5A-BCAE-30D5AAA9C1A1}">
      <dgm:prSet/>
      <dgm:spPr/>
      <dgm:t>
        <a:bodyPr/>
        <a:lstStyle/>
        <a:p>
          <a:endParaRPr lang="en-US"/>
        </a:p>
      </dgm:t>
    </dgm:pt>
    <dgm:pt modelId="{75EDD97F-3E74-455C-B54A-7F5C0A039FCB}" type="sibTrans" cxnId="{D19DD900-75C2-4F5A-BCAE-30D5AAA9C1A1}">
      <dgm:prSet/>
      <dgm:spPr/>
      <dgm:t>
        <a:bodyPr/>
        <a:lstStyle/>
        <a:p>
          <a:endParaRPr lang="en-US"/>
        </a:p>
      </dgm:t>
    </dgm:pt>
    <dgm:pt modelId="{9E1E8ABC-234A-4095-AC59-E34EDA4870CE}">
      <dgm:prSet/>
      <dgm:spPr/>
      <dgm:t>
        <a:bodyPr/>
        <a:lstStyle/>
        <a:p>
          <a:r>
            <a:rPr lang="en-US"/>
            <a:t>dist = distance.distance(emitterLoc, sensorLoc).meters</a:t>
          </a:r>
        </a:p>
      </dgm:t>
    </dgm:pt>
    <dgm:pt modelId="{DA42CA99-A135-4F78-BEB9-2D49E9FDAA65}" type="parTrans" cxnId="{67C8A306-2D22-454A-9350-6AEF8F7E7446}">
      <dgm:prSet/>
      <dgm:spPr/>
      <dgm:t>
        <a:bodyPr/>
        <a:lstStyle/>
        <a:p>
          <a:endParaRPr lang="en-US"/>
        </a:p>
      </dgm:t>
    </dgm:pt>
    <dgm:pt modelId="{C216C411-BC85-4281-B1BD-BB5723417EBF}" type="sibTrans" cxnId="{67C8A306-2D22-454A-9350-6AEF8F7E7446}">
      <dgm:prSet/>
      <dgm:spPr/>
      <dgm:t>
        <a:bodyPr/>
        <a:lstStyle/>
        <a:p>
          <a:endParaRPr lang="en-US"/>
        </a:p>
      </dgm:t>
    </dgm:pt>
    <dgm:pt modelId="{FD695C6E-8F9E-4455-BA95-79AB986AE35A}">
      <dgm:prSet/>
      <dgm:spPr/>
      <dgm:t>
        <a:bodyPr/>
        <a:lstStyle/>
        <a:p>
          <a:r>
            <a:rPr lang="en-US"/>
            <a:t>We do this for every sensor that captures an rssi value</a:t>
          </a:r>
        </a:p>
      </dgm:t>
    </dgm:pt>
    <dgm:pt modelId="{7E257E8C-137B-4308-8672-C519C219FE3A}" type="parTrans" cxnId="{007BAC7F-644C-46A8-A21E-5227C0BC1226}">
      <dgm:prSet/>
      <dgm:spPr/>
      <dgm:t>
        <a:bodyPr/>
        <a:lstStyle/>
        <a:p>
          <a:endParaRPr lang="en-US"/>
        </a:p>
      </dgm:t>
    </dgm:pt>
    <dgm:pt modelId="{A14028F0-F68C-430A-B403-38A029502E8A}" type="sibTrans" cxnId="{007BAC7F-644C-46A8-A21E-5227C0BC1226}">
      <dgm:prSet/>
      <dgm:spPr/>
      <dgm:t>
        <a:bodyPr/>
        <a:lstStyle/>
        <a:p>
          <a:endParaRPr lang="en-US"/>
        </a:p>
      </dgm:t>
    </dgm:pt>
    <dgm:pt modelId="{2C6BFEBE-2F85-43DA-BD05-F85FCC50293B}">
      <dgm:prSet/>
      <dgm:spPr/>
      <dgm:t>
        <a:bodyPr/>
        <a:lstStyle/>
        <a:p>
          <a:r>
            <a:rPr lang="en-US"/>
            <a:t>Given any emitter location, we now can find its distance to all sensors</a:t>
          </a:r>
        </a:p>
      </dgm:t>
    </dgm:pt>
    <dgm:pt modelId="{B5AAAFBB-F30E-4ACE-801B-97B4B9FF55B7}" type="parTrans" cxnId="{CF9D936B-1AEB-4F92-913B-D352AEB376C3}">
      <dgm:prSet/>
      <dgm:spPr/>
      <dgm:t>
        <a:bodyPr/>
        <a:lstStyle/>
        <a:p>
          <a:endParaRPr lang="en-US"/>
        </a:p>
      </dgm:t>
    </dgm:pt>
    <dgm:pt modelId="{CAF4E8E4-6657-424C-9F86-0AE7BCB71BE9}" type="sibTrans" cxnId="{CF9D936B-1AEB-4F92-913B-D352AEB376C3}">
      <dgm:prSet/>
      <dgm:spPr/>
      <dgm:t>
        <a:bodyPr/>
        <a:lstStyle/>
        <a:p>
          <a:endParaRPr lang="en-US"/>
        </a:p>
      </dgm:t>
    </dgm:pt>
    <dgm:pt modelId="{49D4A941-68EC-4F5E-96BE-35527C90B999}" type="pres">
      <dgm:prSet presAssocID="{3E5E46C4-BFD4-4811-AEC9-26D896BCB974}" presName="linear" presStyleCnt="0">
        <dgm:presLayoutVars>
          <dgm:animLvl val="lvl"/>
          <dgm:resizeHandles val="exact"/>
        </dgm:presLayoutVars>
      </dgm:prSet>
      <dgm:spPr/>
    </dgm:pt>
    <dgm:pt modelId="{6F6B4F5B-8100-4DB2-991D-8FEAC9B48CC0}" type="pres">
      <dgm:prSet presAssocID="{B82F9062-7800-4317-886D-92440E8856D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3B9E8E-2A71-4F5D-B1F2-04ABD63BFC27}" type="pres">
      <dgm:prSet presAssocID="{180579B7-6DFB-4519-BD21-99AC6DA123BA}" presName="spacer" presStyleCnt="0"/>
      <dgm:spPr/>
    </dgm:pt>
    <dgm:pt modelId="{5FE5AB38-B761-44B4-AD19-2A49CE9DFC13}" type="pres">
      <dgm:prSet presAssocID="{46018758-BC4C-4A23-A0ED-02CC7D19A88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E036281-673C-454D-9FC7-1DD97BA2569D}" type="pres">
      <dgm:prSet presAssocID="{46018758-BC4C-4A23-A0ED-02CC7D19A88F}" presName="childText" presStyleLbl="revTx" presStyleIdx="0" presStyleCnt="3">
        <dgm:presLayoutVars>
          <dgm:bulletEnabled val="1"/>
        </dgm:presLayoutVars>
      </dgm:prSet>
      <dgm:spPr/>
    </dgm:pt>
    <dgm:pt modelId="{A3EB88E7-437C-4815-98FD-3DB10F09C4B4}" type="pres">
      <dgm:prSet presAssocID="{7C57EF04-5DB9-4D79-8A09-94FF2D38875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ED61C06-1B90-404C-9572-836A6E390764}" type="pres">
      <dgm:prSet presAssocID="{7C57EF04-5DB9-4D79-8A09-94FF2D38875A}" presName="childText" presStyleLbl="revTx" presStyleIdx="1" presStyleCnt="3">
        <dgm:presLayoutVars>
          <dgm:bulletEnabled val="1"/>
        </dgm:presLayoutVars>
      </dgm:prSet>
      <dgm:spPr/>
    </dgm:pt>
    <dgm:pt modelId="{6AF23A0A-2302-4277-88C7-D565AAEEF64B}" type="pres">
      <dgm:prSet presAssocID="{9E1E8ABC-234A-4095-AC59-E34EDA4870C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542ADA3-B2FE-4D06-BA9C-D8BFC2B4A5F0}" type="pres">
      <dgm:prSet presAssocID="{9E1E8ABC-234A-4095-AC59-E34EDA4870CE}" presName="childText" presStyleLbl="revTx" presStyleIdx="2" presStyleCnt="3">
        <dgm:presLayoutVars>
          <dgm:bulletEnabled val="1"/>
        </dgm:presLayoutVars>
      </dgm:prSet>
      <dgm:spPr/>
    </dgm:pt>
    <dgm:pt modelId="{ED809104-9B3F-4FE4-8F29-671A99061C78}" type="pres">
      <dgm:prSet presAssocID="{2C6BFEBE-2F85-43DA-BD05-F85FCC50293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19DD900-75C2-4F5A-BCAE-30D5AAA9C1A1}" srcId="{7C57EF04-5DB9-4D79-8A09-94FF2D38875A}" destId="{9B127757-46EF-4A51-9697-99E0015949A1}" srcOrd="0" destOrd="0" parTransId="{2F780A65-3193-407C-BD32-6EBB8E48BE1B}" sibTransId="{75EDD97F-3E74-455C-B54A-7F5C0A039FCB}"/>
    <dgm:cxn modelId="{67C8A306-2D22-454A-9350-6AEF8F7E7446}" srcId="{3E5E46C4-BFD4-4811-AEC9-26D896BCB974}" destId="{9E1E8ABC-234A-4095-AC59-E34EDA4870CE}" srcOrd="3" destOrd="0" parTransId="{DA42CA99-A135-4F78-BEB9-2D49E9FDAA65}" sibTransId="{C216C411-BC85-4281-B1BD-BB5723417EBF}"/>
    <dgm:cxn modelId="{28D4F911-827D-423E-9D3E-C36C3987BC23}" type="presOf" srcId="{9E1E8ABC-234A-4095-AC59-E34EDA4870CE}" destId="{6AF23A0A-2302-4277-88C7-D565AAEEF64B}" srcOrd="0" destOrd="0" presId="urn:microsoft.com/office/officeart/2005/8/layout/vList2"/>
    <dgm:cxn modelId="{37973B14-985A-401C-B763-CF20AB673E84}" type="presOf" srcId="{FD695C6E-8F9E-4455-BA95-79AB986AE35A}" destId="{9542ADA3-B2FE-4D06-BA9C-D8BFC2B4A5F0}" srcOrd="0" destOrd="0" presId="urn:microsoft.com/office/officeart/2005/8/layout/vList2"/>
    <dgm:cxn modelId="{AA1FAA19-7B4A-4AAA-9ABD-3696069D9450}" type="presOf" srcId="{5F3E3479-29CB-48B0-B8C6-8273CA4074B2}" destId="{AE036281-673C-454D-9FC7-1DD97BA2569D}" srcOrd="0" destOrd="0" presId="urn:microsoft.com/office/officeart/2005/8/layout/vList2"/>
    <dgm:cxn modelId="{88088C27-AB2A-4D43-86C1-ED142C0B1A2B}" srcId="{46018758-BC4C-4A23-A0ED-02CC7D19A88F}" destId="{5F3E3479-29CB-48B0-B8C6-8273CA4074B2}" srcOrd="0" destOrd="0" parTransId="{B81CC6F8-C702-43AF-BAF8-B68382E67835}" sibTransId="{7DFD19D8-A519-4929-9FD2-7E330D326180}"/>
    <dgm:cxn modelId="{F2BE0467-88C7-4731-9898-93E2F957C3FA}" type="presOf" srcId="{3E5E46C4-BFD4-4811-AEC9-26D896BCB974}" destId="{49D4A941-68EC-4F5E-96BE-35527C90B999}" srcOrd="0" destOrd="0" presId="urn:microsoft.com/office/officeart/2005/8/layout/vList2"/>
    <dgm:cxn modelId="{CF9D936B-1AEB-4F92-913B-D352AEB376C3}" srcId="{3E5E46C4-BFD4-4811-AEC9-26D896BCB974}" destId="{2C6BFEBE-2F85-43DA-BD05-F85FCC50293B}" srcOrd="4" destOrd="0" parTransId="{B5AAAFBB-F30E-4ACE-801B-97B4B9FF55B7}" sibTransId="{CAF4E8E4-6657-424C-9F86-0AE7BCB71BE9}"/>
    <dgm:cxn modelId="{A54DBF56-B999-40F1-AA9A-2A0D7B196582}" type="presOf" srcId="{9B127757-46EF-4A51-9697-99E0015949A1}" destId="{CED61C06-1B90-404C-9572-836A6E390764}" srcOrd="0" destOrd="0" presId="urn:microsoft.com/office/officeart/2005/8/layout/vList2"/>
    <dgm:cxn modelId="{0FA69E58-FF7B-405A-911A-BCC801172C8B}" type="presOf" srcId="{B82F9062-7800-4317-886D-92440E8856DE}" destId="{6F6B4F5B-8100-4DB2-991D-8FEAC9B48CC0}" srcOrd="0" destOrd="0" presId="urn:microsoft.com/office/officeart/2005/8/layout/vList2"/>
    <dgm:cxn modelId="{7B0EA279-5198-4FF9-A343-DA44914F831E}" type="presOf" srcId="{2C6BFEBE-2F85-43DA-BD05-F85FCC50293B}" destId="{ED809104-9B3F-4FE4-8F29-671A99061C78}" srcOrd="0" destOrd="0" presId="urn:microsoft.com/office/officeart/2005/8/layout/vList2"/>
    <dgm:cxn modelId="{007BAC7F-644C-46A8-A21E-5227C0BC1226}" srcId="{9E1E8ABC-234A-4095-AC59-E34EDA4870CE}" destId="{FD695C6E-8F9E-4455-BA95-79AB986AE35A}" srcOrd="0" destOrd="0" parTransId="{7E257E8C-137B-4308-8672-C519C219FE3A}" sibTransId="{A14028F0-F68C-430A-B403-38A029502E8A}"/>
    <dgm:cxn modelId="{120A428D-152F-4093-9F60-5948A9F676C4}" type="presOf" srcId="{46018758-BC4C-4A23-A0ED-02CC7D19A88F}" destId="{5FE5AB38-B761-44B4-AD19-2A49CE9DFC13}" srcOrd="0" destOrd="0" presId="urn:microsoft.com/office/officeart/2005/8/layout/vList2"/>
    <dgm:cxn modelId="{C064BF90-B49B-40A5-8028-4F5F1B14A428}" type="presOf" srcId="{7C57EF04-5DB9-4D79-8A09-94FF2D38875A}" destId="{A3EB88E7-437C-4815-98FD-3DB10F09C4B4}" srcOrd="0" destOrd="0" presId="urn:microsoft.com/office/officeart/2005/8/layout/vList2"/>
    <dgm:cxn modelId="{08D051CD-D50E-40ED-AEAA-0CA8FBFA8780}" srcId="{3E5E46C4-BFD4-4811-AEC9-26D896BCB974}" destId="{46018758-BC4C-4A23-A0ED-02CC7D19A88F}" srcOrd="1" destOrd="0" parTransId="{166415E9-E71E-48FE-8B21-CAE7F4EB58F2}" sibTransId="{D364568C-C724-48EB-A2C1-5D0DD74E38D0}"/>
    <dgm:cxn modelId="{90584AE6-3492-49B8-9DE7-B0FE83802DB2}" srcId="{3E5E46C4-BFD4-4811-AEC9-26D896BCB974}" destId="{7C57EF04-5DB9-4D79-8A09-94FF2D38875A}" srcOrd="2" destOrd="0" parTransId="{BC54824C-9060-46F3-86C5-D6DDDD03E57E}" sibTransId="{76DF198B-87F4-4CFF-B2CF-0F157D77DA41}"/>
    <dgm:cxn modelId="{092BB1FA-5B7A-49E3-BF8D-BD15CD675D3D}" srcId="{3E5E46C4-BFD4-4811-AEC9-26D896BCB974}" destId="{B82F9062-7800-4317-886D-92440E8856DE}" srcOrd="0" destOrd="0" parTransId="{E1A7AA16-F5EE-418D-ACAF-3418CA185B50}" sibTransId="{180579B7-6DFB-4519-BD21-99AC6DA123BA}"/>
    <dgm:cxn modelId="{EF6395A7-CD3B-4B29-B8D0-E8FAE856266B}" type="presParOf" srcId="{49D4A941-68EC-4F5E-96BE-35527C90B999}" destId="{6F6B4F5B-8100-4DB2-991D-8FEAC9B48CC0}" srcOrd="0" destOrd="0" presId="urn:microsoft.com/office/officeart/2005/8/layout/vList2"/>
    <dgm:cxn modelId="{92832B80-0CEA-4C3D-8D23-E7A393D9B0B5}" type="presParOf" srcId="{49D4A941-68EC-4F5E-96BE-35527C90B999}" destId="{823B9E8E-2A71-4F5D-B1F2-04ABD63BFC27}" srcOrd="1" destOrd="0" presId="urn:microsoft.com/office/officeart/2005/8/layout/vList2"/>
    <dgm:cxn modelId="{3CCD94B4-9DB8-4AF9-8E0C-29B9F954E58E}" type="presParOf" srcId="{49D4A941-68EC-4F5E-96BE-35527C90B999}" destId="{5FE5AB38-B761-44B4-AD19-2A49CE9DFC13}" srcOrd="2" destOrd="0" presId="urn:microsoft.com/office/officeart/2005/8/layout/vList2"/>
    <dgm:cxn modelId="{C3233067-2E15-431D-AA0C-7D77C68DFBD5}" type="presParOf" srcId="{49D4A941-68EC-4F5E-96BE-35527C90B999}" destId="{AE036281-673C-454D-9FC7-1DD97BA2569D}" srcOrd="3" destOrd="0" presId="urn:microsoft.com/office/officeart/2005/8/layout/vList2"/>
    <dgm:cxn modelId="{1C7BC365-4B96-4F7D-B2D5-B5F691732139}" type="presParOf" srcId="{49D4A941-68EC-4F5E-96BE-35527C90B999}" destId="{A3EB88E7-437C-4815-98FD-3DB10F09C4B4}" srcOrd="4" destOrd="0" presId="urn:microsoft.com/office/officeart/2005/8/layout/vList2"/>
    <dgm:cxn modelId="{BEFB5B56-66F8-41A7-804A-C7A85865987E}" type="presParOf" srcId="{49D4A941-68EC-4F5E-96BE-35527C90B999}" destId="{CED61C06-1B90-404C-9572-836A6E390764}" srcOrd="5" destOrd="0" presId="urn:microsoft.com/office/officeart/2005/8/layout/vList2"/>
    <dgm:cxn modelId="{0DAE4553-8B10-42E6-B843-F7761DEB5627}" type="presParOf" srcId="{49D4A941-68EC-4F5E-96BE-35527C90B999}" destId="{6AF23A0A-2302-4277-88C7-D565AAEEF64B}" srcOrd="6" destOrd="0" presId="urn:microsoft.com/office/officeart/2005/8/layout/vList2"/>
    <dgm:cxn modelId="{25392215-2B60-4EB8-9587-9166D4148D6D}" type="presParOf" srcId="{49D4A941-68EC-4F5E-96BE-35527C90B999}" destId="{9542ADA3-B2FE-4D06-BA9C-D8BFC2B4A5F0}" srcOrd="7" destOrd="0" presId="urn:microsoft.com/office/officeart/2005/8/layout/vList2"/>
    <dgm:cxn modelId="{D04500C9-9950-499E-9A62-E80B66149A4D}" type="presParOf" srcId="{49D4A941-68EC-4F5E-96BE-35527C90B999}" destId="{ED809104-9B3F-4FE4-8F29-671A99061C7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B4F5B-8100-4DB2-991D-8FEAC9B48CC0}">
      <dsp:nvSpPr>
        <dsp:cNvPr id="0" name=""/>
        <dsp:cNvSpPr/>
      </dsp:nvSpPr>
      <dsp:spPr>
        <a:xfrm>
          <a:off x="0" y="19606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(cityBlock, class, lampPost) determines the Sensor#</a:t>
          </a:r>
        </a:p>
      </dsp:txBody>
      <dsp:txXfrm>
        <a:off x="29271" y="48877"/>
        <a:ext cx="10457058" cy="541083"/>
      </dsp:txXfrm>
    </dsp:sp>
    <dsp:sp modelId="{5FE5AB38-B761-44B4-AD19-2A49CE9DFC13}">
      <dsp:nvSpPr>
        <dsp:cNvPr id="0" name=""/>
        <dsp:cNvSpPr/>
      </dsp:nvSpPr>
      <dsp:spPr>
        <a:xfrm>
          <a:off x="0" y="691231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Using an API, we can get (latitude, longitude) of Sensor# = sensorLoc</a:t>
          </a:r>
        </a:p>
      </dsp:txBody>
      <dsp:txXfrm>
        <a:off x="29271" y="720502"/>
        <a:ext cx="10457058" cy="541083"/>
      </dsp:txXfrm>
    </dsp:sp>
    <dsp:sp modelId="{AE036281-673C-454D-9FC7-1DD97BA2569D}">
      <dsp:nvSpPr>
        <dsp:cNvPr id="0" name=""/>
        <dsp:cNvSpPr/>
      </dsp:nvSpPr>
      <dsp:spPr>
        <a:xfrm>
          <a:off x="0" y="1290856"/>
          <a:ext cx="105156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Now need to know emitter location</a:t>
          </a:r>
        </a:p>
      </dsp:txBody>
      <dsp:txXfrm>
        <a:off x="0" y="1290856"/>
        <a:ext cx="10515600" cy="414000"/>
      </dsp:txXfrm>
    </dsp:sp>
    <dsp:sp modelId="{A3EB88E7-437C-4815-98FD-3DB10F09C4B4}">
      <dsp:nvSpPr>
        <dsp:cNvPr id="0" name=""/>
        <dsp:cNvSpPr/>
      </dsp:nvSpPr>
      <dsp:spPr>
        <a:xfrm>
          <a:off x="0" y="1704856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algorithm to determine newLong = longitude + X</a:t>
          </a:r>
        </a:p>
      </dsp:txBody>
      <dsp:txXfrm>
        <a:off x="29271" y="1734127"/>
        <a:ext cx="10457058" cy="541083"/>
      </dsp:txXfrm>
    </dsp:sp>
    <dsp:sp modelId="{CED61C06-1B90-404C-9572-836A6E390764}">
      <dsp:nvSpPr>
        <dsp:cNvPr id="0" name=""/>
        <dsp:cNvSpPr/>
      </dsp:nvSpPr>
      <dsp:spPr>
        <a:xfrm>
          <a:off x="0" y="2304481"/>
          <a:ext cx="105156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(lat, newLong) = emitter geo location</a:t>
          </a:r>
        </a:p>
      </dsp:txBody>
      <dsp:txXfrm>
        <a:off x="0" y="2304481"/>
        <a:ext cx="10515600" cy="414000"/>
      </dsp:txXfrm>
    </dsp:sp>
    <dsp:sp modelId="{6AF23A0A-2302-4277-88C7-D565AAEEF64B}">
      <dsp:nvSpPr>
        <dsp:cNvPr id="0" name=""/>
        <dsp:cNvSpPr/>
      </dsp:nvSpPr>
      <dsp:spPr>
        <a:xfrm>
          <a:off x="0" y="2718481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dist = distance.distance(emitterLoc, sensorLoc).meters</a:t>
          </a:r>
        </a:p>
      </dsp:txBody>
      <dsp:txXfrm>
        <a:off x="29271" y="2747752"/>
        <a:ext cx="10457058" cy="541083"/>
      </dsp:txXfrm>
    </dsp:sp>
    <dsp:sp modelId="{9542ADA3-B2FE-4D06-BA9C-D8BFC2B4A5F0}">
      <dsp:nvSpPr>
        <dsp:cNvPr id="0" name=""/>
        <dsp:cNvSpPr/>
      </dsp:nvSpPr>
      <dsp:spPr>
        <a:xfrm>
          <a:off x="0" y="3318106"/>
          <a:ext cx="105156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We do this for every sensor that captures an rssi value</a:t>
          </a:r>
        </a:p>
      </dsp:txBody>
      <dsp:txXfrm>
        <a:off x="0" y="3318106"/>
        <a:ext cx="10515600" cy="414000"/>
      </dsp:txXfrm>
    </dsp:sp>
    <dsp:sp modelId="{ED809104-9B3F-4FE4-8F29-671A99061C78}">
      <dsp:nvSpPr>
        <dsp:cNvPr id="0" name=""/>
        <dsp:cNvSpPr/>
      </dsp:nvSpPr>
      <dsp:spPr>
        <a:xfrm>
          <a:off x="0" y="3732106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Given any emitter location, we now can find its distance to all sensors</a:t>
          </a:r>
        </a:p>
      </dsp:txBody>
      <dsp:txXfrm>
        <a:off x="29271" y="3761377"/>
        <a:ext cx="10457058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25073 10247 16383 0 0,'43'5055'0'0'0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24414 13566 16383 0 0,'1'1'0'0'0,"2"3"0"0"0,2 2 0 0 0,3 3 0 0 0,0 0 0 0 0,0 1 0 0 0,0-1 0 0 0,0-1 0 0 0,-1 0 0 0 0,0-1 0 0 0,0-1 0 0 0,-1-1 0 0 0,-1-1 0 0 0,-1 0 0 0 0,0-1 0 0 0,0 1 0 0 0,-1-1 0 0 0,0-1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24607 13415 16383 0 0,'0'-2'0'0'0,"1"-3"0"0"0,0-2 0 0 0,1-1 0 0 0,0-2 0 0 0,1-1 0 0 0,-1 1 0 0 0,-1 0 0 0 0,2 0 0 0 0,-1 0 0 0 0,-1 2 0 0 0,1 0 0 0 0,0 2 0 0 0,-1 0 0 0 0,2 1 0 0 0,0 0 0 0 0,-1-1 0 0 0,1 0 0 0 0,1 1 0 0 0,0 0 0 0 0,1-1 0 0 0,-1 2 0 0 0,2-1 0 0 0,-1 2 0 0 0,1 0 0 0 0,1 1 0 0 0,-1 1 0 0 0,1 1 0 0 0,0 0 0 0 0,0 0 0 0 0,0 0 0 0 0,0 0 0 0 0,-1 1 0 0 0,1-1 0 0 0,0 0 0 0 0,0 0 0 0 0,-1 0 0 0 0,0 1 0 0 0,-1 2 0 0 0,-1 1 0 0 0,-1 1 0 0 0,0 1 0 0 0,0 1 0 0 0,-2 0 0 0 0,2-1 0 0 0,-1-1 0 0 0,0 1 0 0 0,-1 1 0 0 0,0 1 0 0 0,-1 0 0 0 0,0 0 0 0 0,0-1 0 0 0,0 1 0 0 0,-1-1 0 0 0,-1 0 0 0 0,1-1 0 0 0,0 1 0 0 0,-2-1 0 0 0,1-1 0 0 0,0-1 0 0 0,-1 0 0 0 0,0 0 0 0 0,1 1 0 0 0,-2 1 0 0 0,0 0 0 0 0,2 1 0 0 0,-2-2 0 0 0,2 1 0 0 0,-2-1 0 0 0,1 1 0 0 0,0-1 0 0 0,0-1 0 0 0,-1 0 0 0 0,1 0 0 0 0,-1 0 0 0 0,0-2 0 0 0,0 1 0 0 0,0-1 0 0 0,0 1 0 0 0,0 0 0 0 0,1 0 0 0 0,1 0 0 0 0,3 1 0 0 0,3-1 0 0 0,1 0 0 0 0,1-2 0 0 0,0 1 0 0 0,1 0 0 0 0,-1 1 0 0 0,0 0 0 0 0,0-1 0 0 0,0 1 0 0 0,0 0 0 0 0,0 1 0 0 0,-1 0 0 0 0,1-1 0 0 0,-1 1 0 0 0,0 0 0 0 0,0-1 0 0 0,0 1 0 0 0,-1-1 0 0 0,-1 2 0 0 0,-1 0 0 0 0,0 0 0 0 0,0 2 0 0 0,-1-1 0 0 0,0 1 0 0 0,0 0 0 0 0,-1 0 0 0 0,0 0 0 0 0,0 0 0 0 0,0-1 0 0 0,0 1 0 0 0,0 0 0 0 0,-1-1 0 0 0,-1-1 0 0 0,0-1 0 0 0,-1 0 0 0 0,-1-1 0 0 0,0 0 0 0 0,0-1 0 0 0,0 1 0 0 0,-1-1 0 0 0,-1-1 0 0 0,0 1 0 0 0,0-1 0 0 0,-1 1 0 0 0,0-1 0 0 0,0 0 0 0 0,0-1 0 0 0,0 0 0 0 0,1 1 0 0 0,-1-3 0 0 0,0 1 0 0 0,1-2 0 0 0,1 0 0 0 0,0 1 0 0 0,-1 0 0 0 0,2 0 0 0 0,-1 0 0 0 0,0 0 0 0 0,-1 0 0 0 0,0-1 0 0 0,0 0 0 0 0,0 0 0 0 0,-2 0 0 0 0,-1-2 0 0 0,0 1 0 0 0,1 0 0 0 0,0 0 0 0 0,2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25556 13275 16383 0 0,'-1'0'0'0'0,"-2"0"0"0"0,-1-1 0 0 0,-1-1 0 0 0,-1-1 0 0 0,0-1 0 0 0,1 0 0 0 0,-1 1 0 0 0,0 1 0 0 0,0 0 0 0 0,0 0 0 0 0,-1 0 0 0 0,1 1 0 0 0,-1 0 0 0 0,0 1 0 0 0,0 0 0 0 0,0 0 0 0 0,1 0 0 0 0,-1 0 0 0 0,0 0 0 0 0,0 0 0 0 0,0 0 0 0 0,1 1 0 0 0,-1 2 0 0 0,0 1 0 0 0,0 0 0 0 0,2 1 0 0 0,0 0 0 0 0,-1 0 0 0 0,1 0 0 0 0,0 0 0 0 0,0-1 0 0 0,0 1 0 0 0,1-1 0 0 0,1 2 0 0 0,-1-1 0 0 0,2-1 0 0 0,-2 2 0 0 0,2-1 0 0 0,-1 1 0 0 0,2 0 0 0 0,0 1 0 0 0,-1-1 0 0 0,1-1 0 0 0,-1 0 0 0 0,1 1 0 0 0,1 0 0 0 0,-2-1 0 0 0,0 0 0 0 0,1 0 0 0 0,0 1 0 0 0,0 0 0 0 0,0 0 0 0 0,1 1 0 0 0,0-1 0 0 0,0 1 0 0 0,0 0 0 0 0,0 0 0 0 0,0 0 0 0 0,0-1 0 0 0,0 1 0 0 0,0 0 0 0 0,0 0 0 0 0,2 0 0 0 0,-1-1 0 0 0,1 1 0 0 0,-1 0 0 0 0,0 0 0 0 0,-1-1 0 0 0,0 1 0 0 0,1 0 0 0 0,0 0 0 0 0,0-1 0 0 0,2 1 0 0 0,-1 0 0 0 0,1 0 0 0 0,-1-1 0 0 0,1 1 0 0 0,0-1 0 0 0,0-1 0 0 0,0 0 0 0 0,-1 1 0 0 0,1 0 0 0 0,0-1 0 0 0,0 1 0 0 0,0 1 0 0 0,2 0 0 0 0,0 1 0 0 0,-1 0 0 0 0,1 1 0 0 0,0 0 0 0 0,1-1 0 0 0,-1 0 0 0 0,0-2 0 0 0,-1 0 0 0 0,0-2 0 0 0,0 0 0 0 0,2-1 0 0 0,-2 1 0 0 0,1-1 0 0 0,0-1 0 0 0,0 1 0 0 0,1-1 0 0 0,1 0 0 0 0,-1-1 0 0 0,1 0 0 0 0,0-1 0 0 0,0 0 0 0 0,0 0 0 0 0,-1 0 0 0 0,1 0 0 0 0,0 0 0 0 0,0 0 0 0 0,0 0 0 0 0,-1 0 0 0 0,1 0 0 0 0,0-1 0 0 0,0-1 0 0 0,-1 1 0 0 0,1 0 0 0 0,-1-1 0 0 0,-1 0 0 0 0,0-1 0 0 0,1-1 0 0 0,0 0 0 0 0,-1 0 0 0 0,0 0 0 0 0,0 0 0 0 0,-1-1 0 0 0,1 0 0 0 0,0-1 0 0 0,0 0 0 0 0,0-1 0 0 0,-2 1 0 0 0,1-1 0 0 0,-1 0 0 0 0,-1 0 0 0 0,1 0 0 0 0,-1 0 0 0 0,1 0 0 0 0,0 1 0 0 0,-1-1 0 0 0,-1 0 0 0 0,0-1 0 0 0,1 1 0 0 0,0 0 0 0 0,-1 0 0 0 0,0 0 0 0 0,0 1 0 0 0,-1-1 0 0 0,0 1 0 0 0,0-1 0 0 0,0 0 0 0 0,0 1 0 0 0,0-1 0 0 0,0 0 0 0 0,0 0 0 0 0,-1 2 0 0 0,-1 0 0 0 0,1-1 0 0 0,-1 1 0 0 0,-2-1 0 0 0,1-1 0 0 0,0 1 0 0 0,1-1 0 0 0,-1 1 0 0 0,1-1 0 0 0,0 0 0 0 0,0 1 0 0 0,-1 1 0 0 0,2 0 0 0 0,-1-1 0 0 0,0 0 0 0 0,0 0 0 0 0,1-1 0 0 0,0 1 0 0 0,0-1 0 0 0,-1 0 0 0 0,1 0 0 0 0,-2 1 0 0 0,0-1 0 0 0,1 0 0 0 0,-1 0 0 0 0,1 0 0 0 0,-1 2 0 0 0,0 0 0 0 0,-1 0 0 0 0,0 1 0 0 0,-1 1 0 0 0,-1 0 0 0 0,0-2 0 0 0,-1 2 0 0 0,0-2 0 0 0,0 1 0 0 0,1-1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25571 13627 16383 0 0,'1'0'0'0'0,"2"1"0"0"0,1 1 0 0 0,0 0 0 0 0,1 1 0 0 0,0-1 0 0 0,0 1 0 0 0,-1 0 0 0 0,1 0 0 0 0,1 0 0 0 0,-1 1 0 0 0,0-1 0 0 0,-2 0 0 0 0,2 1 0 0 0,-1-1 0 0 0,1 2 0 0 0,1 0 0 0 0,0-1 0 0 0,1 1 0 0 0,-2 0 0 0 0,1 0 0 0 0,-1-1 0 0 0,1 1 0 0 0,0 1 0 0 0,0 0 0 0 0,-1 0 0 0 0,1-1 0 0 0,-2-1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25868 13321 16383 0 0,'0'1'0'0'0,"0"1"0"0"0,0 2 0 0 0,0 2 0 0 0,0 0 0 0 0,-1 1 0 0 0,0 1 0 0 0,-1 2 0 0 0,1 1 0 0 0,0 0 0 0 0,1 3 0 0 0,-2 0 0 0 0,0 0 0 0 0,1-1 0 0 0,0-2 0 0 0,0-1 0 0 0,1-2 0 0 0,-1 0 0 0 0,1-1 0 0 0,0-1 0 0 0,0 1 0 0 0,1-1 0 0 0,-1 1 0 0 0,0-1 0 0 0,0 1 0 0 0,0-1 0 0 0,0 1 0 0 0,0 0 0 0 0,0 0 0 0 0,0 0 0 0 0,0-1 0 0 0,0 1 0 0 0,0 0 0 0 0,-1 0 0 0 0,-1-1 0 0 0,1 1 0 0 0,-1 1 0 0 0,2 1 0 0 0,-1 1 0 0 0,1-1 0 0 0,0 2 0 0 0,0 0 0 0 0,0-2 0 0 0,0 0 0 0 0,0-1 0 0 0,0 0 0 0 0,1-2 0 0 0,1-1 0 0 0,-1 0 0 0 0,0 0 0 0 0,0 1 0 0 0,0 0 0 0 0,-1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25961 13551 16383 0 0,'-1'0'0'0'0,"-2"0"0"0"0,-1 0 0 0 0,-1-1 0 0 0,-1-1 0 0 0,-1 1 0 0 0,-1 0 0 0 0,-1-1 0 0 0,0 0 0 0 0,1 0 0 0 0,0 1 0 0 0,0 0 0 0 0,1 0 0 0 0,0 1 0 0 0,1 0 0 0 0,-1 0 0 0 0,0 0 0 0 0,2-1 0 0 0,0 0 0 0 0,-1-1 0 0 0,1 1 0 0 0,-1 0 0 0 0,0 1 0 0 0,-1-1 0 0 0,0 1 0 0 0,1 0 0 0 0,0-1 0 0 0,1-1 0 0 0,0-4 0 0 0,3-2 0 0 0,0-3 0 0 0,1-2 0 0 0,0-1 0 0 0,1 1 0 0 0,1-2 0 0 0,-1-1 0 0 0,0 0 0 0 0,0 2 0 0 0,0 2 0 0 0,0 1 0 0 0,1 3 0 0 0,-1 0 0 0 0,0 1 0 0 0,0 1 0 0 0,0-1 0 0 0,0 1 0 0 0,-1-1 0 0 0,1 1 0 0 0,0-1 0 0 0,0 1 0 0 0,0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9T19:56:42.4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11856 5414 16383 0 0,'1'0'0'0'0,"2"0"0"0"0,1 0 0 0 0,1 0 0 0 0,4 2 0 0 0,3 0 0 0 0,1 0 0 0 0,0-1 0 0 0,-2 0 0 0 0,0 0 0 0 0,-3-1 0 0 0,0 0 0 0 0,-1 0 0 0 0,1 0 0 0 0,-1 0 0 0 0,1 1 0 0 0,1 0 0 0 0,-1 1 0 0 0,1-1 0 0 0,-2 0 0 0 0,2-1 0 0 0,-1 0 0 0 0,1 1 0 0 0,-2-1 0 0 0,1 0 0 0 0,2-1 0 0 0,1 1 0 0 0,-1 0 0 0 0,0 0 0 0 0,-1 0 0 0 0,1 0 0 0 0,1 0 0 0 0,1 0 0 0 0,1 0 0 0 0,2 0 0 0 0,0 0 0 0 0,-2 0 0 0 0,-1 0 0 0 0,-3 0 0 0 0,-1 0 0 0 0,0 0 0 0 0,-2 0 0 0 0,1 0 0 0 0,-1 0 0 0 0,1-1 0 0 0,1 0 0 0 0,-1-1 0 0 0,1 1 0 0 0,-2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9T19:56:42.47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15305 11540 16383 0 0,'3'1'0'0'0,"2"1"0"0"0,3 2 0 0 0,1 0 0 0 0,0 0 0 0 0,0-2 0 0 0,0 0 0 0 0,-2 0 0 0 0,1 0 0 0 0,-2-1 0 0 0,1 0 0 0 0,0 0 0 0 0,-1-1 0 0 0,0 0 0 0 0,1 0 0 0 0,-1 0 0 0 0,1 0 0 0 0,0 0 0 0 0,1 0 0 0 0,0 0 0 0 0,0 0 0 0 0,-1 0 0 0 0,0 0 0 0 0,0 0 0 0 0,0-1 0 0 0,-1-1 0 0 0,2 1 0 0 0,1 0 0 0 0,4 0 0 0 0,1 0 0 0 0,0 1 0 0 0,0-1 0 0 0,0-1 0 0 0,-2 1 0 0 0,-2 0 0 0 0,-1 0 0 0 0,0 1 0 0 0,0-1 0 0 0,0 1 0 0 0,0 0 0 0 0,-1 0 0 0 0,0 1 0 0 0,-1-1 0 0 0,0 0 0 0 0,-1 0 0 0 0,1 0 0 0 0,-1 0 0 0 0,2 0 0 0 0,-1 0 0 0 0,1 0 0 0 0,2 0 0 0 0,2 0 0 0 0,-1 0 0 0 0,-1 0 0 0 0,0 0 0 0 0,-2 0 0 0 0,0 0 0 0 0,-1 0 0 0 0,-1 0 0 0 0,1 0 0 0 0,-1 0 0 0 0,-1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14974 16929 16383 0 0,'-56'-4480'0'0'0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4T17:35:17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22523 2216 16383 0 0,'1'0'0'0'0,"3"-1"0"0"0,2-1 0 0 0,1 1 0 0 0,3-2 0 0 0,3 0 0 0 0,3 0 0 0 0,2-2 0 0 0,3 0 0 0 0,4 0 0 0 0,4-1 0 0 0,8 1 0 0 0,1 0 0 0 0,6 1 0 0 0,2 0 0 0 0,-2 1 0 0 0,0 1 0 0 0,0 0 0 0 0,-4 2 0 0 0,0 0 0 0 0,-3 0 0 0 0,0 0 0 0 0,-2 0 0 0 0,-2-1 0 0 0,-1-1 0 0 0,-3-1 0 0 0,-1 0 0 0 0,0 1 0 0 0,-1 0 0 0 0,-1 0 0 0 0,1 0 0 0 0,1 0 0 0 0,3 0 0 0 0,2 1 0 0 0,2 0 0 0 0,1 0 0 0 0,-2 1 0 0 0,-2 0 0 0 0,-4 0 0 0 0,1 0 0 0 0,-2 0 0 0 0,1 0 0 0 0,3 0 0 0 0,2 0 0 0 0,3 0 0 0 0,0 0 0 0 0,-1 0 0 0 0,-1 0 0 0 0,0 0 0 0 0,-2 0 0 0 0,0 0 0 0 0,1 2 0 0 0,3 0 0 0 0,6 1 0 0 0,0 3 0 0 0,2 0 0 0 0,-3 0 0 0 0,-3-1 0 0 0,0 0 0 0 0,3 0 0 0 0,2-1 0 0 0,0 0 0 0 0,2 1 0 0 0,-2-1 0 0 0,1 1 0 0 0,2 1 0 0 0,4 0 0 0 0,5 0 0 0 0,6 1 0 0 0,-1-1 0 0 0,0-1 0 0 0,-3 0 0 0 0,-7-1 0 0 0,-4-1 0 0 0,-3-1 0 0 0,-4-1 0 0 0,-2 1 0 0 0,2 0 0 0 0,-1 0 0 0 0,-2-1 0 0 0,0 1 0 0 0,1 1 0 0 0,7-1 0 0 0,2-1 0 0 0,4 0 0 0 0,4 0 0 0 0,-1-1 0 0 0,1 0 0 0 0,-1 0 0 0 0,0 0 0 0 0,5 0 0 0 0,4 0 0 0 0,-3 0 0 0 0,5 0 0 0 0,0 0 0 0 0,-3-2 0 0 0,-2 0 0 0 0,-3 0 0 0 0,-4 1 0 0 0,2-2 0 0 0,-7 0 0 0 0,-2 0 0 0 0,-1 0 0 0 0,1-1 0 0 0,1 0 0 0 0,-2 0 0 0 0,-2 0 0 0 0,-3-2 0 0 0,-1 0 0 0 0,2 0 0 0 0,3 1 0 0 0,2 2 0 0 0,1 1 0 0 0,2 1 0 0 0,2 0 0 0 0,3 1 0 0 0,0 1 0 0 0,2-1 0 0 0,3 0 0 0 0,4 0 0 0 0,0 1 0 0 0,-1-1 0 0 0,-3 0 0 0 0,6 0 0 0 0,-2 0 0 0 0,2 0 0 0 0,1 0 0 0 0,2 0 0 0 0,-5 0 0 0 0,2 0 0 0 0,-4 0 0 0 0,11 2 0 0 0,2 0 0 0 0,-4 0 0 0 0,6 2 0 0 0,23-1 0 0 0,2 0 0 0 0,-8-1 0 0 0,-14 0 0 0 0,-10-3 0 0 0,-13-1 0 0 0,-6 0 0 0 0,-7 0 0 0 0,-4-1 0 0 0,-2-1 0 0 0,1-1 0 0 0,3 2 0 0 0,3 0 0 0 0,-2 1 0 0 0,4 2 0 0 0,4-1 0 0 0,-2 1 0 0 0,-2 0 0 0 0,4 0 0 0 0,4-1 0 0 0,-1-1 0 0 0,16 0 0 0 0,8 0 0 0 0,-1 1 0 0 0,4 1 0 0 0,0-1 0 0 0,-5 1 0 0 0,-4 0 0 0 0,-1 0 0 0 0,0 0 0 0 0,-3 0 0 0 0,3 0 0 0 0,-7 0 0 0 0,0 0 0 0 0,5 0 0 0 0,3 0 0 0 0,-3 0 0 0 0,-1 2 0 0 0,1 0 0 0 0,-2 1 0 0 0,-8-2 0 0 0,-7 1 0 0 0,-7-2 0 0 0,-5 1 0 0 0,-5-1 0 0 0,-2-1 0 0 0,-1-1 0 0 0,0 0 0 0 0,5 0 0 0 0,1 1 0 0 0,1 0 0 0 0,3 1 0 0 0,-1-2 0 0 0,0 0 0 0 0,-2 1 0 0 0,0-2 0 0 0,-2 0 0 0 0,-1 0 0 0 0,-3 2 0 0 0,-2 0 0 0 0,6 0 0 0 0,6 1 0 0 0,-1 0 0 0 0,3 0 0 0 0,5 0 0 0 0,2 0 0 0 0,-3 0 0 0 0,-6 0 0 0 0,-6 0 0 0 0,-7-1 0 0 0,-6-2 0 0 0,-5 0 0 0 0,-1-1 0 0 0,-4 0 0 0 0,0 1 0 0 0,-1 1 0 0 0,3 0 0 0 0,2 2 0 0 0,3-1 0 0 0,2 1 0 0 0,2 1 0 0 0,0-1 0 0 0,3-1 0 0 0,0-1 0 0 0,2 0 0 0 0,2 1 0 0 0,1 0 0 0 0,4 0 0 0 0,1 1 0 0 0,0-1 0 0 0,0 1 0 0 0,0 1 0 0 0,-6-1 0 0 0,-4 0 0 0 0,-1 0 0 0 0,-4 0 0 0 0,-3-1 0 0 0,-5-1 0 0 0,-2 1 0 0 0,-1 0 0 0 0,0-2 0 0 0,3 1 0 0 0,4 0 0 0 0,4 0 0 0 0,2-1 0 0 0,2-1 0 0 0,-2 0 0 0 0,0-1 0 0 0,-1 1 0 0 0,1-1 0 0 0,-1 1 0 0 0,1 0 0 0 0,2 1 0 0 0,3 1 0 0 0,3 1 0 0 0,-3 1 0 0 0,0 0 0 0 0,-2 0 0 0 0,-3 0 0 0 0,-1 0 0 0 0,1 0 0 0 0,7 0 0 0 0,0 0 0 0 0,8 0 0 0 0,2 1 0 0 0,1-1 0 0 0,-4 0 0 0 0,-5-1 0 0 0,-2 1 0 0 0,4 0 0 0 0,2 0 0 0 0,0 0 0 0 0,-4 0 0 0 0,-3 0 0 0 0,-4 0 0 0 0,-3 0 0 0 0,-2 0 0 0 0,-3 0 0 0 0,-2 0 0 0 0,-4 0 0 0 0,0 0 0 0 0,-1 0 0 0 0,-1 0 0 0 0,-2 0 0 0 0,-1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21672 12999 16383 0 0,'7112'41'0'0'0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4T17:35:17.0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15494 7512 16383 0 0,'-1'0'0'0'0,"-2"0"0"0"0,-1 0 0 0 0,-1 0 0 0 0,-3 0 0 0 0,-2 0 0 0 0,-1 1 0 0 0,-3 2 0 0 0,-1 2 0 0 0,-4-1 0 0 0,-1 2 0 0 0,-1-2 0 0 0,0 1 0 0 0,-1-1 0 0 0,0-1 0 0 0,-6-1 0 0 0,-2 0 0 0 0,-1-2 0 0 0,-3 0 0 0 0,1 2 0 0 0,0-1 0 0 0,2 1 0 0 0,3 0 0 0 0,3 1 0 0 0,4-1 0 0 0,2 1 0 0 0,-2-1 0 0 0,-17 1 0 0 0,-11-2 0 0 0,-7 2 0 0 0,-1 0 0 0 0,1-1 0 0 0,2-1 0 0 0,4 1 0 0 0,5-2 0 0 0,7 0 0 0 0,9 2 0 0 0,8 0 0 0 0,11 3 0 0 0,9 0 0 0 0,9 3 0 0 0,7 3 0 0 0,7 1 0 0 0,5 2 0 0 0,6 0 0 0 0,5-2 0 0 0,6-1 0 0 0,4-1 0 0 0,5-1 0 0 0,1-1 0 0 0,-4-3 0 0 0,-4 0 0 0 0,-5-1 0 0 0,-3-2 0 0 0,-7 0 0 0 0,0 0 0 0 0,-1 0 0 0 0,0 1 0 0 0,-2 1 0 0 0,-2-2 0 0 0,-3 0 0 0 0,-4-1 0 0 0,-4 0 0 0 0,-4 0 0 0 0,-4 1 0 0 0,-2 0 0 0 0,-3 3 0 0 0,-5 2 0 0 0,-4 1 0 0 0,-4 1 0 0 0,-3 2 0 0 0,-4 2 0 0 0,-5 2 0 0 0,-3 0 0 0 0,-6 2 0 0 0,-4 0 0 0 0,-7 1 0 0 0,-13 1 0 0 0,0-1 0 0 0,-1-2 0 0 0,-3-1 0 0 0,5-1 0 0 0,8-2 0 0 0,7-1 0 0 0,10-2 0 0 0,8-2 0 0 0,6-1 0 0 0,5-1 0 0 0,7-1 0 0 0,4 2 0 0 0,7-1 0 0 0,6 0 0 0 0,7 1 0 0 0,3 1 0 0 0,9-1 0 0 0,12 0 0 0 0,11 1 0 0 0,9 0 0 0 0,0-1 0 0 0,0 0 0 0 0,-4-2 0 0 0,-6-2 0 0 0,-9-1 0 0 0,-8 0 0 0 0,-11-1 0 0 0,-9-1 0 0 0,-7-1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4T17:35:17.01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22551 2942 16383 0 0,'1'0'0'0'0,"2"0"0"0"0,1 0 0 0 0,3 0 0 0 0,4 0 0 0 0,5-2 0 0 0,5-1 0 0 0,7-1 0 0 0,4 1 0 0 0,5 1 0 0 0,5 0 0 0 0,3 1 0 0 0,1 1 0 0 0,1 0 0 0 0,2 0 0 0 0,4 0 0 0 0,1 0 0 0 0,3 0 0 0 0,2 0 0 0 0,2 0 0 0 0,-1 0 0 0 0,3 0 0 0 0,-1 0 0 0 0,0 0 0 0 0,1 0 0 0 0,-3 0 0 0 0,-1 0 0 0 0,-6 0 0 0 0,-4-1 0 0 0,-4-1 0 0 0,-4 0 0 0 0,-2 0 0 0 0,-1 1 0 0 0,-2 0 0 0 0,-1 1 0 0 0,-1 0 0 0 0,-2 0 0 0 0,-1 0 0 0 0,-1 0 0 0 0,1 0 0 0 0,0 0 0 0 0,2 0 0 0 0,0 0 0 0 0,7 0 0 0 0,1-1 0 0 0,1-1 0 0 0,2 0 0 0 0,-2 1 0 0 0,6 0 0 0 0,0 0 0 0 0,-5 1 0 0 0,-5 0 0 0 0,-4 0 0 0 0,-4 0 0 0 0,-2 0 0 0 0,1 0 0 0 0,0 0 0 0 0,0 0 0 0 0,-1 2 0 0 0,-1-1 0 0 0,0 1 0 0 0,0 0 0 0 0,-1-1 0 0 0,1-1 0 0 0,2 0 0 0 0,3 1 0 0 0,6-1 0 0 0,0 0 0 0 0,-2-1 0 0 0,-1 1 0 0 0,1 0 0 0 0,-1 0 0 0 0,-6 0 0 0 0,3 0 0 0 0,-1 0 0 0 0,-2 0 0 0 0,-2 0 0 0 0,-5 0 0 0 0,-1 0 0 0 0,2 0 0 0 0,0-1 0 0 0,1-1 0 0 0,2 0 0 0 0,3 1 0 0 0,6 0 0 0 0,0 0 0 0 0,7 1 0 0 0,1 0 0 0 0,1 0 0 0 0,-2 0 0 0 0,-1 0 0 0 0,-2 0 0 0 0,-2 0 0 0 0,-1 0 0 0 0,-1 0 0 0 0,-1 0 0 0 0,-1 0 0 0 0,-4 0 0 0 0,0 2 0 0 0,3 0 0 0 0,2 0 0 0 0,5-1 0 0 0,42 2 0 0 0,15 2 0 0 0,4-1 0 0 0,-9 0 0 0 0,-8 0 0 0 0,-3 2 0 0 0,-1-1 0 0 0,2 1 0 0 0,-9-1 0 0 0,-4 0 0 0 0,-4-2 0 0 0,-3-2 0 0 0,0 0 0 0 0,-1-1 0 0 0,8 2 0 0 0,-6 1 0 0 0,3-1 0 0 0,-2-1 0 0 0,-7 2 0 0 0,-5 0 0 0 0,-5-1 0 0 0,-3 0 0 0 0,1 0 0 0 0,0 1 0 0 0,-1-1 0 0 0,0 0 0 0 0,-2-1 0 0 0,-2 0 0 0 0,0-1 0 0 0,-1 0 0 0 0,0 0 0 0 0,-1 0 0 0 0,-2 0 0 0 0,-1 0 0 0 0,-2 0 0 0 0,-3 0 0 0 0,-2-1 0 0 0,-5 1 0 0 0,2 0 0 0 0,0 0 0 0 0,-2 0 0 0 0,3 0 0 0 0,2 2 0 0 0,2 0 0 0 0,-1 0 0 0 0,2-1 0 0 0,1 0 0 0 0,1 0 0 0 0,1-1 0 0 0,-1 0 0 0 0,1 0 0 0 0,4 0 0 0 0,2 0 0 0 0,1 0 0 0 0,-1 0 0 0 0,0 0 0 0 0,-2 0 0 0 0,2 0 0 0 0,3 0 0 0 0,-1 0 0 0 0,-2 0 0 0 0,-1 0 0 0 0,-1 0 0 0 0,4 0 0 0 0,3 0 0 0 0,1 0 0 0 0,-3 0 0 0 0,-1 0 0 0 0,-2 0 0 0 0,-1 0 0 0 0,0 0 0 0 0,3 0 0 0 0,3 0 0 0 0,-1 0 0 0 0,0 0 0 0 0,3 0 0 0 0,-1 1 0 0 0,-1 1 0 0 0,-4 0 0 0 0,-3 0 0 0 0,6 0 0 0 0,-2 1 0 0 0,3 1 0 0 0,6 0 0 0 0,11 1 0 0 0,8 0 0 0 0,2-2 0 0 0,-4 0 0 0 0,-9-2 0 0 0,-7 0 0 0 0,-4-1 0 0 0,-5 0 0 0 0,-1 0 0 0 0,-4 0 0 0 0,1-1 0 0 0,1 1 0 0 0,-2 0 0 0 0,0-1 0 0 0,2-1 0 0 0,1-2 0 0 0,2-1 0 0 0,-2 1 0 0 0,-1 0 0 0 0,-2-1 0 0 0,-2 1 0 0 0,-3 0 0 0 0,0 0 0 0 0,0 0 0 0 0,0-1 0 0 0,-1 0 0 0 0,2 1 0 0 0,0 0 0 0 0,9 0 0 0 0,5 2 0 0 0,-1 0 0 0 0,1 1 0 0 0,-5 0 0 0 0,-1 0 0 0 0,-2-1 0 0 0,0 0 0 0 0,1 1 0 0 0,1 0 0 0 0,2 0 0 0 0,-1 1 0 0 0,-4 0 0 0 0,-2 0 0 0 0,0 0 0 0 0,1 0 0 0 0,3 0 0 0 0,-2 0 0 0 0,-1 0 0 0 0,-2 0 0 0 0,-1 0 0 0 0,-2-1 0 0 0,2-1 0 0 0,-2 0 0 0 0,1 1 0 0 0,2 0 0 0 0,2 0 0 0 0,0 1 0 0 0,0 0 0 0 0,5-2 0 0 0,1 0 0 0 0,1 1 0 0 0,-1-1 0 0 0,-4 1 0 0 0,-5-1 0 0 0,-2 0 0 0 0,-1 1 0 0 0,0-2 0 0 0,0 0 0 0 0,2-1 0 0 0,1 0 0 0 0,10 2 0 0 0,2-2 0 0 0,3 1 0 0 0,-5 0 0 0 0,-5 2 0 0 0,-3-2 0 0 0,-6 1 0 0 0,-7 0 0 0 0,-4 0 0 0 0,-2 1 0 0 0,-3 0 0 0 0,0-1 0 0 0,-1 0 0 0 0,-1 1 0 0 0,-1 0 0 0 0,-1-1 0 0 0,0 1 0 0 0,0-1 0 0 0,2 1 0 0 0,0 0 0 0 0,3 0 0 0 0,4 1 0 0 0,3 0 0 0 0,2 0 0 0 0,-1 0 0 0 0,-1 0 0 0 0,-3 0 0 0 0,-3 0 0 0 0,-3 0 0 0 0,-2 0 0 0 0,-4-1 0 0 0,-2 0 0 0 0,0-1 0 0 0,0 1 0 0 0,2 0 0 0 0,1 1 0 0 0,2-1 0 0 0,2 1 0 0 0,-1 0 0 0 0,-1-1 0 0 0,-1 0 0 0 0,0-1 0 0 0,-3 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4T17:35:17.01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22730 4871 16383 0 0,'1'0'0'0'0,"3"0"0"0"0,5 0 0 0 0,3 0 0 0 0,2 0 0 0 0,3 0 0 0 0,3 0 0 0 0,5-1 0 0 0,6-1 0 0 0,7 0 0 0 0,12-1 0 0 0,7-2 0 0 0,0-1 0 0 0,0 1 0 0 0,-5-2 0 0 0,-6 2 0 0 0,-4 1 0 0 0,-4 2 0 0 0,-3 0 0 0 0,-3 0 0 0 0,-1 0 0 0 0,1 1 0 0 0,3 0 0 0 0,4 0 0 0 0,2 0 0 0 0,0 1 0 0 0,3 0 0 0 0,0 0 0 0 0,2 0 0 0 0,1 1 0 0 0,-2-1 0 0 0,1 0 0 0 0,-1 0 0 0 0,1 0 0 0 0,0 0 0 0 0,5-2 0 0 0,3 0 0 0 0,3-1 0 0 0,1 2 0 0 0,-2-1 0 0 0,-1 2 0 0 0,-1-1 0 0 0,-1 1 0 0 0,3 0 0 0 0,1 0 0 0 0,-1 0 0 0 0,0 0 0 0 0,-2 0 0 0 0,-1 1 0 0 0,1-1 0 0 0,-1 0 0 0 0,-1 0 0 0 0,12 0 0 0 0,3 0 0 0 0,3 0 0 0 0,0 0 0 0 0,-3 0 0 0 0,-1 0 0 0 0,6 0 0 0 0,-5 0 0 0 0,3 0 0 0 0,1 0 0 0 0,7-2 0 0 0,3-1 0 0 0,24-1 0 0 0,5-2 0 0 0,-6 0 0 0 0,-11 1 0 0 0,-9 0 0 0 0,-9 0 0 0 0,-8 2 0 0 0,-3 0 0 0 0,-3 2 0 0 0,-1 1 0 0 0,-3-1 0 0 0,3 1 0 0 0,0 1 0 0 0,2-1 0 0 0,5 0 0 0 0,3 0 0 0 0,11 0 0 0 0,5 0 0 0 0,-1 0 0 0 0,-7 0 0 0 0,-3 0 0 0 0,-5 0 0 0 0,-6 0 0 0 0,-4 0 0 0 0,0 0 0 0 0,-2 0 0 0 0,-6 0 0 0 0,-2 0 0 0 0,1 0 0 0 0,-1 0 0 0 0,3 0 0 0 0,-4 0 0 0 0,-1 0 0 0 0,-1 0 0 0 0,5 0 0 0 0,3 0 0 0 0,2 0 0 0 0,-5 0 0 0 0,-2 0 0 0 0,-1 0 0 0 0,1 0 0 0 0,13 0 0 0 0,4 0 0 0 0,-6 0 0 0 0,2 0 0 0 0,2 0 0 0 0,-3 0 0 0 0,-1 0 0 0 0,-6 0 0 0 0,2 0 0 0 0,1 0 0 0 0,-1 0 0 0 0,-1 0 0 0 0,5 0 0 0 0,4 0 0 0 0,-2 0 0 0 0,3 0 0 0 0,-1 0 0 0 0,-3 0 0 0 0,-2 0 0 0 0,1 0 0 0 0,0 0 0 0 0,-1 0 0 0 0,-1 0 0 0 0,-4 0 0 0 0,-3 0 0 0 0,-1 0 0 0 0,2 0 0 0 0,6 2 0 0 0,6 1 0 0 0,1-1 0 0 0,-1 0 0 0 0,4 1 0 0 0,-1 0 0 0 0,8 0 0 0 0,1-1 0 0 0,2-1 0 0 0,-4 2 0 0 0,-2-1 0 0 0,5 0 0 0 0,1-1 0 0 0,0 0 0 0 0,-7 0 0 0 0,-1-1 0 0 0,0 0 0 0 0,-3 2 0 0 0,-5 0 0 0 0,-6 0 0 0 0,-4-1 0 0 0,-8 0 0 0 0,-6 0 0 0 0,-3 0 0 0 0,-4-1 0 0 0,-2 0 0 0 0,4 0 0 0 0,3 0 0 0 0,9-1 0 0 0,5 3 0 0 0,2 0 0 0 0,-4 0 0 0 0,-3 0 0 0 0,-4-1 0 0 0,2 1 0 0 0,2 1 0 0 0,2-1 0 0 0,-3 1 0 0 0,-2 0 0 0 0,-5 0 0 0 0,-6-2 0 0 0,4 2 0 0 0,7 1 0 0 0,5 0 0 0 0,4 2 0 0 0,3 0 0 0 0,3 0 0 0 0,0 0 0 0 0,0 1 0 0 0,-3-1 0 0 0,-5 1 0 0 0,-2-2 0 0 0,-3 0 0 0 0,-3 1 0 0 0,0-1 0 0 0,0 1 0 0 0,-1 0 0 0 0,-4-1 0 0 0,0 1 0 0 0,1-1 0 0 0,-3 0 0 0 0,-2-1 0 0 0,-1 0 0 0 0,-2 0 0 0 0,-4-1 0 0 0,-4-1 0 0 0,-6-1 0 0 0,-3-1 0 0 0,-4 1 0 0 0,-2-2 0 0 0,1 1 0 0 0,1 0 0 0 0,1 0 0 0 0,4 1 0 0 0,2 1 0 0 0,4-1 0 0 0,2 1 0 0 0,-1-1 0 0 0,0-1 0 0 0,-4 1 0 0 0,-5-1 0 0 0,-7-1 0 0 0,-4-2 0 0 0,-5-1 0 0 0,-5-1 0 0 0,0 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4T17:35:17.01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13788 5742 16383 0 0,'0'1'0'0'0,"4"1"0"0"0,3-1 0 0 0,6 0 0 0 0,3 2 0 0 0,6-1 0 0 0,6 0 0 0 0,5 1 0 0 0,3 0 0 0 0,6 1 0 0 0,8 0 0 0 0,5 2 0 0 0,3 1 0 0 0,12 2 0 0 0,3 2 0 0 0,-2 1 0 0 0,-12-3 0 0 0,-12-2 0 0 0,-14-2 0 0 0,-14-1 0 0 0,-10-1 0 0 0,-9 0 0 0 0,-6-1 0 0 0,-4 1 0 0 0,-4 1 0 0 0,-2 1 0 0 0,-4 0 0 0 0,-3 0 0 0 0,-4 1 0 0 0,-5 0 0 0 0,-3-2 0 0 0,-4 0 0 0 0,-6 0 0 0 0,-6 0 0 0 0,1 1 0 0 0,-2-2 0 0 0,-4 1 0 0 0,4-1 0 0 0,5 0 0 0 0,11-1 0 0 0,6-1 0 0 0,5 1 0 0 0,5 0 0 0 0,0 0 0 0 0,2-1 0 0 0,3 1 0 0 0,2 0 0 0 0,1 1 0 0 0,0-1 0 0 0,2 2 0 0 0,1-1 0 0 0,1 0 0 0 0,-1 2 0 0 0,-1-1 0 0 0,-2 1 0 0 0,-1 0 0 0 0,0-1 0 0 0,-2 1 0 0 0,2 1 0 0 0,1-1 0 0 0,4 0 0 0 0,6 1 0 0 0,5 1 0 0 0,5 2 0 0 0,6 1 0 0 0,2-1 0 0 0,4 1 0 0 0,-1-3 0 0 0,1 1 0 0 0,-2-1 0 0 0,-3-1 0 0 0,-2-1 0 0 0,-2-1 0 0 0,-3 1 0 0 0,0 0 0 0 0,-1 1 0 0 0,-1 0 0 0 0,0-1 0 0 0,-1 0 0 0 0,0 1 0 0 0,-1-1 0 0 0,-1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4T17:35:17.01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22978 3614 16383 0 0,'1'0'0'0'0,"4"0"0"0"0,5 0 0 0 0,5-2 0 0 0,5 0 0 0 0,4 0 0 0 0,6 1 0 0 0,6 0 0 0 0,4 0 0 0 0,3 1 0 0 0,1 0 0 0 0,4 0 0 0 0,3 0 0 0 0,3 0 0 0 0,-1 0 0 0 0,-3 0 0 0 0,-2 0 0 0 0,0 0 0 0 0,-1 0 0 0 0,0 0 0 0 0,0 0 0 0 0,-3 0 0 0 0,-5 0 0 0 0,-1 0 0 0 0,1 0 0 0 0,3 0 0 0 0,3 0 0 0 0,1 0 0 0 0,0 0 0 0 0,-1 0 0 0 0,-2 0 0 0 0,-3 0 0 0 0,-1 0 0 0 0,-2 0 0 0 0,1 0 0 0 0,0 2 0 0 0,0-1 0 0 0,1 1 0 0 0,-4 0 0 0 0,1-1 0 0 0,0-1 0 0 0,3 2 0 0 0,1 1 0 0 0,4 0 0 0 0,6 1 0 0 0,4-1 0 0 0,1 0 0 0 0,0-2 0 0 0,-2 0 0 0 0,-2-1 0 0 0,3 2 0 0 0,1 0 0 0 0,-3 0 0 0 0,1 0 0 0 0,-4-1 0 0 0,-2 0 0 0 0,-3-1 0 0 0,-4 0 0 0 0,-3 0 0 0 0,-2 0 0 0 0,0 0 0 0 0,-2 0 0 0 0,-2 0 0 0 0,-3 0 0 0 0,-3 0 0 0 0,-2 0 0 0 0,2 0 0 0 0,1 0 0 0 0,19-2 0 0 0,11 0 0 0 0,3 1 0 0 0,-3-2 0 0 0,-3 0 0 0 0,-1 1 0 0 0,-7 0 0 0 0,-1 1 0 0 0,5-2 0 0 0,5 1 0 0 0,14 0 0 0 0,2 0 0 0 0,-2 1 0 0 0,-8 0 0 0 0,-6 1 0 0 0,-2 0 0 0 0,-3 0 0 0 0,-5 0 0 0 0,-3 0 0 0 0,-1 0 0 0 0,3 0 0 0 0,2 0 0 0 0,4 0 0 0 0,0 0 0 0 0,-1 0 0 0 0,-2 0 0 0 0,-4 0 0 0 0,-2-1 0 0 0,-1-1 0 0 0,2 0 0 0 0,2 0 0 0 0,4 1 0 0 0,-1 0 0 0 0,-1 1 0 0 0,0 1 0 0 0,2 1 0 0 0,-1 1 0 0 0,-5-2 0 0 0,-3 0 0 0 0,-4 0 0 0 0,-2 0 0 0 0,-2-1 0 0 0,0 0 0 0 0,-1 0 0 0 0,1 0 0 0 0,1-1 0 0 0,3 1 0 0 0,3 0 0 0 0,2 0 0 0 0,-1 0 0 0 0,-1 0 0 0 0,1 0 0 0 0,2-1 0 0 0,-1-1 0 0 0,0 0 0 0 0,0 0 0 0 0,-1 1 0 0 0,3 0 0 0 0,1 1 0 0 0,-2 0 0 0 0,-1 0 0 0 0,-3 0 0 0 0,-2 0 0 0 0,-2 0 0 0 0,4 0 0 0 0,-2 0 0 0 0,-1 0 0 0 0,6 0 0 0 0,2 0 0 0 0,2 0 0 0 0,-1 0 0 0 0,0 0 0 0 0,-3 2 0 0 0,2-1 0 0 0,5 1 0 0 0,4 1 0 0 0,2 0 0 0 0,2 0 0 0 0,2 0 0 0 0,3 1 0 0 0,2 0 0 0 0,-1 0 0 0 0,3-1 0 0 0,-1 1 0 0 0,2 0 0 0 0,7 1 0 0 0,4-1 0 0 0,-6 0 0 0 0,-2 0 0 0 0,2 0 0 0 0,4-1 0 0 0,-7-1 0 0 0,0 1 0 0 0,1 0 0 0 0,4 0 0 0 0,-1-2 0 0 0,-4 1 0 0 0,-5-2 0 0 0,-5-1 0 0 0,-2-1 0 0 0,3 0 0 0 0,-2 1 0 0 0,-2-1 0 0 0,-1 2 0 0 0,-3-2 0 0 0,-1 0 0 0 0,-4 0 0 0 0,-3 0 0 0 0,-3 0 0 0 0,-2-1 0 0 0,0 1 0 0 0,2 0 0 0 0,-3 1 0 0 0,0 1 0 0 0,0 0 0 0 0,6 0 0 0 0,4 0 0 0 0,-1 0 0 0 0,3 0 0 0 0,3 0 0 0 0,0 0 0 0 0,7 2 0 0 0,-3 0 0 0 0,4 1 0 0 0,2-2 0 0 0,-3 1 0 0 0,-2-1 0 0 0,-5 0 0 0 0,7 2 0 0 0,-2-2 0 0 0,-7 1 0 0 0,-8-1 0 0 0,-11-1 0 0 0,-7 0 0 0 0,-6 1 0 0 0,-2-1 0 0 0,-1-2 0 0 0,-1 0 0 0 0,3 1 0 0 0,1-1 0 0 0,3 2 0 0 0,-1-1 0 0 0,1 1 0 0 0,2 0 0 0 0,3-1 0 0 0,0 2 0 0 0,0-3 0 0 0,1 1 0 0 0,-2-1 0 0 0,-1 1 0 0 0,0 0 0 0 0,1 0 0 0 0,-1 1 0 0 0,3 0 0 0 0,4 0 0 0 0,3 0 0 0 0,-1 0 0 0 0,-2 0 0 0 0,1 0 0 0 0,0 0 0 0 0,-1 0 0 0 0,-1 0 0 0 0,-2 0 0 0 0,1 0 0 0 0,-1 0 0 0 0,-2 0 0 0 0,-2 0 0 0 0,-1 0 0 0 0,-4 0 0 0 0,0 0 0 0 0,1 0 0 0 0,1 0 0 0 0,3 0 0 0 0,4 0 0 0 0,3 1 0 0 0,2 1 0 0 0,2 0 0 0 0,1 0 0 0 0,-4-1 0 0 0,0 1 0 0 0,-1 0 0 0 0,1 0 0 0 0,-1 0 0 0 0,-3-1 0 0 0,-4-1 0 0 0,-2 1 0 0 0,-3-1 0 0 0,-3 0 0 0 0,-2 0 0 0 0,-3 0 0 0 0,0 0 0 0 0,0-1 0 0 0,-1 1 0 0 0,0 0 0 0 0,-1 0 0 0 0,0 0 0 0 0,-1 0 0 0 0,1 0 0 0 0,1 0 0 0 0,2 0 0 0 0,1 0 0 0 0,4 0 0 0 0,-1 0 0 0 0,1 0 0 0 0,0 0 0 0 0,-2-1 0 0 0,-1 0 0 0 0,-2-1 0 0 0,-2 1 0 0 0,0 0 0 0 0,-2 1 0 0 0,2-1 0 0 0,2 1 0 0 0,1 0 0 0 0,2 0 0 0 0,-1 0 0 0 0,-1 1 0 0 0,-1-1 0 0 0,-1 0 0 0 0,-1 0 0 0 0,-1 0 0 0 0,0 0 0 0 0,-2-2 0 0 0,-1 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4T17:35:17.01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4989 10581 16383 0 0,'-1'0'0'0'0,"-1"0"0"0"0,-3 0 0 0 0,0 0 0 0 0,-1 0 0 0 0,-1 0 0 0 0,-1 0 0 0 0,-2 0 0 0 0,-2 0 0 0 0,-8-2 0 0 0,-7 1 0 0 0,-2-1 0 0 0,0-1 0 0 0,-3 0 0 0 0,0 0 0 0 0,1 2 0 0 0,-1-2 0 0 0,1 0 0 0 0,0 0 0 0 0,1 0 0 0 0,-1 0 0 0 0,2 0 0 0 0,1 0 0 0 0,1 1 0 0 0,1 0 0 0 0,2 1 0 0 0,3 1 0 0 0,3 0 0 0 0,1 0 0 0 0,2 0 0 0 0,2 0 0 0 0,0 0 0 0 0,2 0 0 0 0,0 0 0 0 0,1 0 0 0 0,1 0 0 0 0,0 0 0 0 0,2 0 0 0 0,0 0 0 0 0,0 0 0 0 0,-1 0 0 0 0,-2 0 0 0 0,-3 0 0 0 0,-5 0 0 0 0,-5 0 0 0 0,0 0 0 0 0,0 0 0 0 0,1 0 0 0 0,4 0 0 0 0,3 0 0 0 0,3 0 0 0 0,4 2 0 0 0,2-1 0 0 0,1 2 0 0 0,0-1 0 0 0,0 1 0 0 0,-1 0 0 0 0,0-1 0 0 0,0 3 0 0 0,0 2 0 0 0,1 2 0 0 0,1-1 0 0 0,1 1 0 0 0,1-1 0 0 0,1 0 0 0 0,0-1 0 0 0,1 0 0 0 0,2-1 0 0 0,1-1 0 0 0,1 1 0 0 0,1-2 0 0 0,3 0 0 0 0,2 0 0 0 0,2 0 0 0 0,2 1 0 0 0,6-1 0 0 0,4 1 0 0 0,3 0 0 0 0,4 2 0 0 0,0-1 0 0 0,2 0 0 0 0,-2 0 0 0 0,-3 0 0 0 0,-4-2 0 0 0,-5-1 0 0 0,-3-2 0 0 0,-2 1 0 0 0,-2 0 0 0 0,0 0 0 0 0,1 0 0 0 0,2 0 0 0 0,10 2 0 0 0,5 1 0 0 0,1 0 0 0 0,1 0 0 0 0,-4 0 0 0 0,-5-2 0 0 0,-5 0 0 0 0,-5-2 0 0 0,-3 0 0 0 0,-3-1 0 0 0,0 0 0 0 0,0 0 0 0 0,2-1 0 0 0,1 3 0 0 0,3-1 0 0 0,-1 0 0 0 0,-1 1 0 0 0,-1-1 0 0 0,-2-1 0 0 0,2 2 0 0 0,0 1 0 0 0,3 0 0 0 0,2 0 0 0 0,-1-1 0 0 0,-2-1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4T17:35:17.01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16946 5558 16383 0 0,'0'-1'0'0'0,"1"-1"0"0"0,3 0 0 0 0,2-1 0 0 0,3-1 0 0 0,3 1 0 0 0,4 0 0 0 0,9 1 0 0 0,8 1 0 0 0,8 0 0 0 0,-1 1 0 0 0,3 0 0 0 0,6 0 0 0 0,1 0 0 0 0,-6 0 0 0 0,-7 1 0 0 0,-3-1 0 0 0,-4 0 0 0 0,-3 0 0 0 0,-3 0 0 0 0,-2 0 0 0 0,-1 0 0 0 0,0 0 0 0 0,-1 0 0 0 0,-2-1 0 0 0,-4-1 0 0 0,-3 1 0 0 0,-1-1 0 0 0,2 2 0 0 0,3-1 0 0 0,2 1 0 0 0,-1 0 0 0 0,3 0 0 0 0,-3 0 0 0 0,-3 0 0 0 0,-8 1 0 0 0,-7 1 0 0 0,-5 1 0 0 0,-5 0 0 0 0,-6-1 0 0 0,-3 1 0 0 0,-2 0 0 0 0,-3 1 0 0 0,-2 0 0 0 0,-3 0 0 0 0,1 0 0 0 0,5-1 0 0 0,3-1 0 0 0,6-1 0 0 0,5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4T17:35:17.01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16279 6589 16383 0 0,'1'0'0'0'0,"1"0"0"0"0,4 0 0 0 0,1 0 0 0 0,2 0 0 0 0,4 0 0 0 0,0 0 0 0 0,6 1 0 0 0,8 1 0 0 0,6 2 0 0 0,8-1 0 0 0,6 2 0 0 0,0-1 0 0 0,-5 0 0 0 0,-5-2 0 0 0,-7 0 0 0 0,-6-1 0 0 0,-5-1 0 0 0,-2 0 0 0 0,-1 0 0 0 0,-2 0 0 0 0,0 1 0 0 0,0 0 0 0 0,-2 1 0 0 0,-1-1 0 0 0,-1 0 0 0 0,-2-1 0 0 0,-1 2 0 0 0,3 1 0 0 0,2 0 0 0 0,1 1 0 0 0,3 0 0 0 0,2 0 0 0 0,2 0 0 0 0,3-1 0 0 0,0 0 0 0 0,-1 0 0 0 0,-1 0 0 0 0,-4-1 0 0 0,-3 1 0 0 0,-3-1 0 0 0,-2-1 0 0 0,-2 0 0 0 0,0-1 0 0 0,-1 0 0 0 0,0 0 0 0 0,-1 1 0 0 0,0 1 0 0 0,0-1 0 0 0,-1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4T17:35:17.02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22835 4243 16383 0 0,'2'0'0'0'0,"6"0"0"0"0,6 0 0 0 0,9 0 0 0 0,8 0 0 0 0,4 2 0 0 0,7 0 0 0 0,10-1 0 0 0,8 1 0 0 0,0 0 0 0 0,4 1 0 0 0,2-1 0 0 0,-9 0 0 0 0,8-1 0 0 0,0-1 0 0 0,-4 1 0 0 0,-8-1 0 0 0,-6 0 0 0 0,-5 1 0 0 0,-4 1 0 0 0,-3 0 0 0 0,-1 1 0 0 0,5 0 0 0 0,9 1 0 0 0,5 1 0 0 0,1-2 0 0 0,1 0 0 0 0,-5-2 0 0 0,-2 0 0 0 0,0 0 0 0 0,1-1 0 0 0,4 0 0 0 0,0-1 0 0 0,-4 1 0 0 0,-3 2 0 0 0,-1 0 0 0 0,-4-1 0 0 0,-2 2 0 0 0,-2 0 0 0 0,-5 0 0 0 0,-4-1 0 0 0,-1-1 0 0 0,-1 1 0 0 0,1 0 0 0 0,1 0 0 0 0,4 1 0 0 0,2-1 0 0 0,3 2 0 0 0,5 2 0 0 0,5-1 0 0 0,4 1 0 0 0,-2-1 0 0 0,-2 1 0 0 0,-1 0 0 0 0,-2-1 0 0 0,-1 1 0 0 0,-1 1 0 0 0,0-2 0 0 0,0-1 0 0 0,2 1 0 0 0,-6-2 0 0 0,0 0 0 0 0,7 1 0 0 0,0 1 0 0 0,7-1 0 0 0,10 3 0 0 0,-3 1 0 0 0,-1-2 0 0 0,-3-1 0 0 0,-2-2 0 0 0,8 0 0 0 0,2-1 0 0 0,-6 1 0 0 0,-4-2 0 0 0,-7 0 0 0 0,-2-1 0 0 0,-4 0 0 0 0,-2 0 0 0 0,-3 0 0 0 0,0 0 0 0 0,-4 0 0 0 0,2 0 0 0 0,3 0 0 0 0,0 0 0 0 0,-1 0 0 0 0,-2 0 0 0 0,-3 0 0 0 0,-1 0 0 0 0,0 0 0 0 0,-1 0 0 0 0,1 0 0 0 0,1 0 0 0 0,5 0 0 0 0,3 0 0 0 0,1 0 0 0 0,0 0 0 0 0,-6 0 0 0 0,1 0 0 0 0,-3 0 0 0 0,-2 0 0 0 0,2 0 0 0 0,-3 0 0 0 0,1 0 0 0 0,4 0 0 0 0,5 0 0 0 0,1 0 0 0 0,1 0 0 0 0,-2 0 0 0 0,-3 0 0 0 0,-2 0 0 0 0,-2 0 0 0 0,-1 0 0 0 0,-3 0 0 0 0,0 0 0 0 0,1-2 0 0 0,-1 0 0 0 0,0 0 0 0 0,-1 1 0 0 0,-1 0 0 0 0,-1 0 0 0 0,0 1 0 0 0,0 0 0 0 0,-1 0 0 0 0,2 0 0 0 0,3 0 0 0 0,0 0 0 0 0,1 0 0 0 0,2 0 0 0 0,0 0 0 0 0,2 0 0 0 0,-1 0 0 0 0,-1 0 0 0 0,1 0 0 0 0,-4 0 0 0 0,-2 0 0 0 0,4 0 0 0 0,3 0 0 0 0,4 0 0 0 0,4 0 0 0 0,2 2 0 0 0,1 0 0 0 0,4 0 0 0 0,2-1 0 0 0,3 0 0 0 0,3 0 0 0 0,-3-1 0 0 0,-1 1 0 0 0,1-1 0 0 0,0-1 0 0 0,2 1 0 0 0,4 0 0 0 0,-5 0 0 0 0,-2 0 0 0 0,1 0 0 0 0,2 0 0 0 0,3 0 0 0 0,2 0 0 0 0,-2-1 0 0 0,3-1 0 0 0,1 0 0 0 0,0 0 0 0 0,-2 1 0 0 0,-6-1 0 0 0,-5 0 0 0 0,-3 1 0 0 0,3-1 0 0 0,-3 1 0 0 0,2-1 0 0 0,4-1 0 0 0,-1 1 0 0 0,2 0 0 0 0,6 1 0 0 0,3 1 0 0 0,0-1 0 0 0,0 1 0 0 0,-3 0 0 0 0,0 0 0 0 0,2 0 0 0 0,1 1 0 0 0,2-1 0 0 0,-1 0 0 0 0,-1 0 0 0 0,2 0 0 0 0,-6 0 0 0 0,-4 0 0 0 0,-6 0 0 0 0,-3 0 0 0 0,-2 0 0 0 0,0 0 0 0 0,0 0 0 0 0,-2-2 0 0 0,0 0 0 0 0,1 1 0 0 0,3-1 0 0 0,-1 1 0 0 0,2 0 0 0 0,2 1 0 0 0,-1 0 0 0 0,-1 0 0 0 0,-3 0 0 0 0,-6 0 0 0 0,-4-1 0 0 0,-1-1 0 0 0,0 0 0 0 0,2 0 0 0 0,0-1 0 0 0,1 0 0 0 0,3 1 0 0 0,-1 1 0 0 0,0 0 0 0 0,6 1 0 0 0,-1-1 0 0 0,1-1 0 0 0,2 1 0 0 0,0-1 0 0 0,-3 2 0 0 0,-3-1 0 0 0,-3 1 0 0 0,-1-2 0 0 0,-1 0 0 0 0,1 1 0 0 0,0-1 0 0 0,3 1 0 0 0,-2 1 0 0 0,-3-1 0 0 0,-3 1 0 0 0,-2 0 0 0 0,-1 0 0 0 0,0-1 0 0 0,0-1 0 0 0,2 1 0 0 0,1-1 0 0 0,2 1 0 0 0,-2 1 0 0 0,8 0 0 0 0,7-1 0 0 0,2 1 0 0 0,-4 0 0 0 0,-3 1 0 0 0,-5-1 0 0 0,-6 0 0 0 0,-4 0 0 0 0,-1 0 0 0 0,-2 0 0 0 0,1 0 0 0 0,4 0 0 0 0,1 0 0 0 0,5 0 0 0 0,2 1 0 0 0,2 1 0 0 0,2 0 0 0 0,-3-1 0 0 0,-3 0 0 0 0,-5 0 0 0 0,-4-1 0 0 0,-6 1 0 0 0,-2-1 0 0 0,-4 0 0 0 0,-1-1 0 0 0,1 1 0 0 0,2 0 0 0 0,2 0 0 0 0,1 0 0 0 0,1 0 0 0 0,0-1 0 0 0,-3 0 0 0 0,-3-1 0 0 0,-2 1 0 0 0,-2 0 0 0 0,0-1 0 0 0,-2 1 0 0 0,1-1 0 0 0,2 0 0 0 0,1-1 0 0 0,1 1 0 0 0,0-1 0 0 0,0 0 0 0 0,-4 1 0 0 0,-7 1 0 0 0,-7 0 0 0 0,-9 1 0 0 0,-7 0 0 0 0,-7 0 0 0 0,-2 0 0 0 0,-7 0 0 0 0,-5 0 0 0 0,-13 0 0 0 0,-13 0 0 0 0,-6 0 0 0 0,-12 0 0 0 0,-14 0 0 0 0,-5 0 0 0 0,-13 0 0 0 0,-1 0 0 0 0,10 0 0 0 0,15 0 0 0 0,16 2 0 0 0,15 0 0 0 0,6 0 0 0 0,7-1 0 0 0,7 0 0 0 0,5-2 0 0 0,4 0 0 0 0,0-1 0 0 0,0-1 0 0 0,2 0 0 0 0,-3 1 0 0 0,-3 0 0 0 0,0 1 0 0 0,-3 0 0 0 0,-1 1 0 0 0,-1-2 0 0 0,1 0 0 0 0,1 0 0 0 0,3 1 0 0 0,4 0 0 0 0,1 0 0 0 0,-1 1 0 0 0,0 0 0 0 0,4 0 0 0 0,-2-2 0 0 0,-2 0 0 0 0,-2-1 0 0 0,1-2 0 0 0,0 0 0 0 0,0-1 0 0 0,1 2 0 0 0,0 0 0 0 0,-1 2 0 0 0,-3 0 0 0 0,-4 1 0 0 0,-3 0 0 0 0,1-1 0 0 0,4 0 0 0 0,3-1 0 0 0,4 0 0 0 0,4 1 0 0 0,-1-2 0 0 0,2 1 0 0 0,0 1 0 0 0,-3 0 0 0 0,1 1 0 0 0,-3-2 0 0 0,0 1 0 0 0,3 0 0 0 0,1 1 0 0 0,-4-2 0 0 0,-2 0 0 0 0,0 0 0 0 0,-1-1 0 0 0,-2 0 0 0 0,-5-2 0 0 0,4 0 0 0 0,-6 2 0 0 0,1 0 0 0 0,-1 0 0 0 0,-5 0 0 0 0,-1 0 0 0 0,1 1 0 0 0,4 0 0 0 0,3-2 0 0 0,3-1 0 0 0,3 1 0 0 0,1-1 0 0 0,0-1 0 0 0,1 2 0 0 0,1 0 0 0 0,1 2 0 0 0,2 1 0 0 0,1 2 0 0 0,2-1 0 0 0,2 1 0 0 0,2 1 0 0 0,1-2 0 0 0,-1-1 0 0 0,1-1 0 0 0,-3 0 0 0 0,1-1 0 0 0,0 1 0 0 0,3 0 0 0 0,-1 1 0 0 0,-1 0 0 0 0,-5 2 0 0 0,-9-1 0 0 0,-3 1 0 0 0,-2 0 0 0 0,0-1 0 0 0,0-1 0 0 0,-3 0 0 0 0,1 1 0 0 0,2-2 0 0 0,-5 1 0 0 0,3-1 0 0 0,0 2 0 0 0,0-2 0 0 0,2 0 0 0 0,6 1 0 0 0,3 0 0 0 0,1 1 0 0 0,2 1 0 0 0,2 0 0 0 0,0-1 0 0 0,1 2 0 0 0,-1-1 0 0 0,-2 0 0 0 0,2 0 0 0 0,1 0 0 0 0,0 0 0 0 0,-1 0 0 0 0,-1 0 0 0 0,1 0 0 0 0,1 0 0 0 0,-6-1 0 0 0,-1-1 0 0 0,-1 0 0 0 0,1 1 0 0 0,-1 0 0 0 0,0 0 0 0 0,0 1 0 0 0,4 0 0 0 0,-1 0 0 0 0,-2 0 0 0 0,-4 0 0 0 0,2 0 0 0 0,-4 0 0 0 0,-3 0 0 0 0,-1 0 0 0 0,0 0 0 0 0,-2 0 0 0 0,4 0 0 0 0,-1 0 0 0 0,-2 0 0 0 0,3 0 0 0 0,-10 0 0 0 0,-6 0 0 0 0,-2 0 0 0 0,2 0 0 0 0,4 0 0 0 0,4 0 0 0 0,5 0 0 0 0,3 0 0 0 0,5 0 0 0 0,0 0 0 0 0,1 0 0 0 0,3 0 0 0 0,0-1 0 0 0,-2-1 0 0 0,-1 0 0 0 0,2 0 0 0 0,-3-1 0 0 0,-4 0 0 0 0,3 1 0 0 0,2 0 0 0 0,1 1 0 0 0,3 0 0 0 0,0 1 0 0 0,2-1 0 0 0,-3 2 0 0 0,1-1 0 0 0,-1 0 0 0 0,4 0 0 0 0,3 0 0 0 0,3 0 0 0 0,-1 0 0 0 0,-2 0 0 0 0,-3 0 0 0 0,-3 0 0 0 0,-2 0 0 0 0,-4 0 0 0 0,-1 0 0 0 0,0 0 0 0 0,-4 0 0 0 0,-1 0 0 0 0,-3 0 0 0 0,2 0 0 0 0,1 0 0 0 0,-1 0 0 0 0,-2 0 0 0 0,2 0 0 0 0,-1 0 0 0 0,-4-2 0 0 0,-3 0 0 0 0,4 0 0 0 0,4 0 0 0 0,-3-1 0 0 0,-2 0 0 0 0,2-1 0 0 0,2 0 0 0 0,0 1 0 0 0,-2-1 0 0 0,-4 1 0 0 0,0-1 0 0 0,1 0 0 0 0,-2-1 0 0 0,3 0 0 0 0,1 2 0 0 0,-1 0 0 0 0,1 0 0 0 0,-1 0 0 0 0,2 0 0 0 0,-1-1 0 0 0,4 0 0 0 0,3 0 0 0 0,4 1 0 0 0,3 1 0 0 0,-4 0 0 0 0,-1 2 0 0 0,0-1 0 0 0,1 1 0 0 0,3 1 0 0 0,0-1 0 0 0,1 0 0 0 0,1 0 0 0 0,3 0 0 0 0,2 0 0 0 0,0 0 0 0 0,0 0 0 0 0,3 0 0 0 0,2-1 0 0 0,2-1 0 0 0,3 0 0 0 0,2 1 0 0 0,1 0 0 0 0,1 1 0 0 0,2-1 0 0 0,4 1 0 0 0,1 0 0 0 0,3 0 0 0 0,0 0 0 0 0,2 0 0 0 0,-1 0 0 0 0,1 0 0 0 0,0 0 0 0 0,-1 2 0 0 0,1-1 0 0 0,-1 1 0 0 0,2-1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25592 12537 16383 0 0,'0'-2'0'0'0,"0"0"0"0"0,0-2 0 0 0,0-1 0 0 0,0-2 0 0 0,0 1 0 0 0,0-1 0 0 0,0 0 0 0 0,0 0 0 0 0,0 0 0 0 0,0 0 0 0 0,-1 0 0 0 0,0 0 0 0 0,-2 0 0 0 0,0 1 0 0 0,0 0 0 0 0,0 1 0 0 0,-1-1 0 0 0,-2 1 0 0 0,-2-1 0 0 0,-2-1 0 0 0,0 2 0 0 0,-1-1 0 0 0,1 2 0 0 0,1 1 0 0 0,0 0 0 0 0,2 1 0 0 0,-1 0 0 0 0,2 0 0 0 0,-1 2 0 0 0,0 0 0 0 0,1 0 0 0 0,-1 0 0 0 0,1 0 0 0 0,-1 1 0 0 0,0 1 0 0 0,0 0 0 0 0,1 1 0 0 0,-1 1 0 0 0,1 0 0 0 0,1 0 0 0 0,0 0 0 0 0,-1 3 0 0 0,0 0 0 0 0,1 1 0 0 0,0 0 0 0 0,1-1 0 0 0,-1 1 0 0 0,2-1 0 0 0,-1 0 0 0 0,1 0 0 0 0,1-1 0 0 0,-1 3 0 0 0,1 0 0 0 0,0 2 0 0 0,-1-2 0 0 0,1 0 0 0 0,0 1 0 0 0,1 0 0 0 0,0-2 0 0 0,0 1 0 0 0,1-2 0 0 0,0 1 0 0 0,0-1 0 0 0,0-1 0 0 0,1 1 0 0 0,-1 0 0 0 0,0-1 0 0 0,1 1 0 0 0,0 0 0 0 0,1-1 0 0 0,0 1 0 0 0,2 1 0 0 0,-1 1 0 0 0,3-1 0 0 0,1 0 0 0 0,0 0 0 0 0,0 0 0 0 0,1-2 0 0 0,-1-1 0 0 0,0-1 0 0 0,0 0 0 0 0,0 0 0 0 0,0-2 0 0 0,0-1 0 0 0,1 0 0 0 0,0-1 0 0 0,1 0 0 0 0,0 0 0 0 0,2 0 0 0 0,3 0 0 0 0,1 0 0 0 0,3 0 0 0 0,0 0 0 0 0,-2 0 0 0 0,-2 0 0 0 0,-2 0 0 0 0,-3 0 0 0 0,-1-2 0 0 0,-1 1 0 0 0,1-2 0 0 0,-1-1 0 0 0,0 0 0 0 0,-2 0 0 0 0,-2-1 0 0 0,0-1 0 0 0,-2 0 0 0 0,0 0 0 0 0,1-1 0 0 0,-1 0 0 0 0,0 0 0 0 0,-1-1 0 0 0,1-1 0 0 0,-2 1 0 0 0,-1 0 0 0 0,1 0 0 0 0,-1 1 0 0 0,0-1 0 0 0,0 2 0 0 0,-1 0 0 0 0,0 1 0 0 0,0 0 0 0 0,-1-2 0 0 0,-1-1 0 0 0,1 1 0 0 0,-1 0 0 0 0,-1 0 0 0 0,0 1 0 0 0,-1-1 0 0 0,1 1 0 0 0,-1 1 0 0 0,1 0 0 0 0,2 0 0 0 0,0 1 0 0 0,1-1 0 0 0,0 2 0 0 0,0-1 0 0 0,1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25512 12683 16383 0 0,'0'1'0'0'0,"1"0"0"0"0,0 2 0 0 0,2 0 0 0 0,1 0 0 0 0,0 3 0 0 0,0 1 0 0 0,0 1 0 0 0,0-2 0 0 0,-1 1 0 0 0,1-3 0 0 0,-1 1 0 0 0,1-1 0 0 0,-1-1 0 0 0,1 2 0 0 0,-1-1 0 0 0,-1 2 0 0 0,1-1 0 0 0,0 0 0 0 0,0 0 0 0 0,-1 1 0 0 0,2-1 0 0 0,-1 0 0 0 0,0-1 0 0 0,1 0 0 0 0,-1-1 0 0 0,0 1 0 0 0,1-1 0 0 0,-1 0 0 0 0,1 0 0 0 0,0 0 0 0 0,0-2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25729 12361 16383 0 0,'0'1'0'0'0,"0"3"0"0"0,0 2 0 0 0,0 1 0 0 0,0 0 0 0 0,1 2 0 0 0,1 0 0 0 0,-1 2 0 0 0,1-1 0 0 0,-1 1 0 0 0,0 0 0 0 0,1-1 0 0 0,0-1 0 0 0,-1 0 0 0 0,0 1 0 0 0,-1 1 0 0 0,2 0 0 0 0,-1 1 0 0 0,1 1 0 0 0,-1 1 0 0 0,1 0 0 0 0,0 1 0 0 0,0-1 0 0 0,1 0 0 0 0,-1-3 0 0 0,0-1 0 0 0,-1-1 0 0 0,1-3 0 0 0,0 0 0 0 0,0-1 0 0 0,0-1 0 0 0,1 0 0 0 0,-2 0 0 0 0,2 0 0 0 0,-1 1 0 0 0,0-2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24464 12489 16383 0 0,'-1'-2'0'0'0,"-1"0"0"0"0,0-1 0 0 0,-1-1 0 0 0,0 1 0 0 0,-1-1 0 0 0,1 0 0 0 0,-2 2 0 0 0,1-1 0 0 0,0 0 0 0 0,-1 0 0 0 0,-1 0 0 0 0,0 1 0 0 0,-1-1 0 0 0,-2-1 0 0 0,1 1 0 0 0,0 0 0 0 0,0 1 0 0 0,0 1 0 0 0,1 0 0 0 0,0 1 0 0 0,0-2 0 0 0,1 1 0 0 0,-1 0 0 0 0,-1 0 0 0 0,-1 0 0 0 0,0 1 0 0 0,-3 1 0 0 0,1 0 0 0 0,1 1 0 0 0,0 0 0 0 0,2 2 0 0 0,0 1 0 0 0,0-1 0 0 0,-1 1 0 0 0,1 0 0 0 0,0 0 0 0 0,2-1 0 0 0,0 1 0 0 0,0 1 0 0 0,1 0 0 0 0,0 0 0 0 0,0 1 0 0 0,0 1 0 0 0,1 0 0 0 0,-1 0 0 0 0,2-2 0 0 0,0 1 0 0 0,1-1 0 0 0,0-1 0 0 0,0 0 0 0 0,1 0 0 0 0,0 2 0 0 0,0 0 0 0 0,1 1 0 0 0,-1 0 0 0 0,1 0 0 0 0,1-1 0 0 0,-1 0 0 0 0,0 0 0 0 0,0 0 0 0 0,0 0 0 0 0,0 1 0 0 0,0 1 0 0 0,1-1 0 0 0,1 1 0 0 0,0 1 0 0 0,1 0 0 0 0,0 0 0 0 0,0 0 0 0 0,1-2 0 0 0,0-2 0 0 0,-1-1 0 0 0,1-1 0 0 0,-1 1 0 0 0,2-2 0 0 0,-1 1 0 0 0,0 0 0 0 0,2 0 0 0 0,1 0 0 0 0,2 1 0 0 0,1 1 0 0 0,-1 0 0 0 0,1-1 0 0 0,0-1 0 0 0,-1-1 0 0 0,0 1 0 0 0,0-2 0 0 0,0 1 0 0 0,0 0 0 0 0,-1-1 0 0 0,0 0 0 0 0,0 0 0 0 0,1 0 0 0 0,-1 0 0 0 0,1-1 0 0 0,-2-1 0 0 0,2-3 0 0 0,0-1 0 0 0,-1 0 0 0 0,0-1 0 0 0,0 1 0 0 0,-1-1 0 0 0,0 1 0 0 0,-1-2 0 0 0,-1 0 0 0 0,0 0 0 0 0,0-1 0 0 0,-1-1 0 0 0,0 0 0 0 0,0-2 0 0 0,-1 0 0 0 0,1-1 0 0 0,0 0 0 0 0,2 0 0 0 0,-2 1 0 0 0,0 0 0 0 0,-1 1 0 0 0,-2 1 0 0 0,0 1 0 0 0,-1 0 0 0 0,0 0 0 0 0,0 0 0 0 0,0 1 0 0 0,0-1 0 0 0,1 1 0 0 0,0-1 0 0 0,1 0 0 0 0,-1 0 0 0 0,0 1 0 0 0,-1-1 0 0 0,0 0 0 0 0,2 0 0 0 0,-1 1 0 0 0,1-2 0 0 0,-1-1 0 0 0,-1 1 0 0 0,1-1 0 0 0,-1 2 0 0 0,0-1 0 0 0,-1 2 0 0 0,-1 1 0 0 0,0 1 0 0 0,-1 0 0 0 0,0 1 0 0 0,-2 0 0 0 0,0 1 0 0 0,0-1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24381 12737 16383 0 0,'1'1'0'0'0,"2"2"0"0"0,1 0 0 0 0,0 1 0 0 0,1 0 0 0 0,0-2 0 0 0,1 1 0 0 0,0 1 0 0 0,0 0 0 0 0,0 0 0 0 0,-1 0 0 0 0,1-1 0 0 0,-1 1 0 0 0,3-1 0 0 0,0 2 0 0 0,0 0 0 0 0,0 0 0 0 0,0 0 0 0 0,-1 0 0 0 0,0 1 0 0 0,-1-2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24615 12482 16383 0 0,'0'-1'0'0'0,"2"-1"0"0"0,0 0 0 0 0,3-1 0 0 0,0 0 0 0 0,1 0 0 0 0,1-1 0 0 0,0 1 0 0 0,0 0 0 0 0,0 1 0 0 0,0 1 0 0 0,0 1 0 0 0,0 0 0 0 0,-1 0 0 0 0,1 0 0 0 0,0 0 0 0 0,0 0 0 0 0,-1 0 0 0 0,1 0 0 0 0,0 0 0 0 0,0 0 0 0 0,-1 1 0 0 0,1 1 0 0 0,-1 1 0 0 0,-1 0 0 0 0,0 1 0 0 0,0 1 0 0 0,-1-2 0 0 0,0 1 0 0 0,0 1 0 0 0,-1 0 0 0 0,0 0 0 0 0,0 0 0 0 0,0 0 0 0 0,-2 1 0 0 0,0 0 0 0 0,0 0 0 0 0,-1 1 0 0 0,0-1 0 0 0,0 1 0 0 0,-1 0 0 0 0,1 0 0 0 0,0 0 0 0 0,0 0 0 0 0,0-1 0 0 0,0 1 0 0 0,0 0 0 0 0,0 0 0 0 0,0-1 0 0 0,-1 0 0 0 0,-1-1 0 0 0,0 1 0 0 0,-1-1 0 0 0,0 1 0 0 0,-1 0 0 0 0,2 1 0 0 0,-1-1 0 0 0,-1 0 0 0 0,1-1 0 0 0,0 1 0 0 0,0-2 0 0 0,-1 1 0 0 0,-1-1 0 0 0,-1 2 0 0 0,1 0 0 0 0,0-1 0 0 0,0-2 0 0 0,0 1 0 0 0,1-1 0 0 0,-1-1 0 0 0,1 1 0 0 0,-1-1 0 0 0,0 0 0 0 0,1 0 0 0 0,0 1 0 0 0,-1-2 0 0 0,1 2 0 0 0,-1-1 0 0 0,2 1 0 0 0,-1 0 0 0 0,0 0 0 0 0,1 2 0 0 0,-2-1 0 0 0,2 0 0 0 0,-2 0 0 0 0,1 0 0 0 0,-2 0 0 0 0,0 0 0 0 0,0 0 0 0 0,0-1 0 0 0,2 1 0 0 0,0-1 0 0 0,0 0 0 0 0,0 0 0 0 0,3 0 0 0 0,2-1 0 0 0,2 0 0 0 0,1-2 0 0 0,4 1 0 0 0,0-1 0 0 0,1 0 0 0 0,0 1 0 0 0,-1 0 0 0 0,0 1 0 0 0,-1-1 0 0 0,0-1 0 0 0,0 1 0 0 0,0-1 0 0 0,-1-1 0 0 0,1 0 0 0 0,1-1 0 0 0,2 1 0 0 0,0 0 0 0 0,0-1 0 0 0,-1 0 0 0 0,-1 1 0 0 0,0 0 0 0 0,-1 0 0 0 0,0 0 0 0 0,0 1 0 0 0,-1 0 0 0 0,1 0 0 0 0,0 0 0 0 0,-2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24405 13301 16383 0 0,'0'-1'0'0'0,"-1"-1"0"0"0,-2 0 0 0 0,-1-1 0 0 0,0 0 0 0 0,-1 0 0 0 0,0 0 0 0 0,-1 1 0 0 0,0 1 0 0 0,-1 0 0 0 0,1 0 0 0 0,-1 0 0 0 0,-1-1 0 0 0,-1 1 0 0 0,0 1 0 0 0,1-2 0 0 0,1 0 0 0 0,-1 1 0 0 0,1 0 0 0 0,0 0 0 0 0,0 0 0 0 0,1 2 0 0 0,-1 2 0 0 0,0 1 0 0 0,1 0 0 0 0,0 1 0 0 0,1 0 0 0 0,0 1 0 0 0,0 0 0 0 0,1 1 0 0 0,0 0 0 0 0,0-1 0 0 0,0 1 0 0 0,-1 0 0 0 0,-1 0 0 0 0,1 0 0 0 0,0-2 0 0 0,1 1 0 0 0,0-1 0 0 0,0 1 0 0 0,1-2 0 0 0,0 1 0 0 0,-1 0 0 0 0,1 1 0 0 0,0 0 0 0 0,-2 0 0 0 0,1 0 0 0 0,0 0 0 0 0,0-1 0 0 0,1 1 0 0 0,-1-1 0 0 0,2 1 0 0 0,0 1 0 0 0,1-1 0 0 0,1 1 0 0 0,-1 0 0 0 0,2-1 0 0 0,-1 1 0 0 0,0 0 0 0 0,0 0 0 0 0,0 0 0 0 0,0-1 0 0 0,0 1 0 0 0,1 0 0 0 0,1 0 0 0 0,1-1 0 0 0,-1 1 0 0 0,2 0 0 0 0,0-1 0 0 0,0-1 0 0 0,1-1 0 0 0,-2 0 0 0 0,1 0 0 0 0,1 1 0 0 0,0 0 0 0 0,0 0 0 0 0,0-2 0 0 0,0 1 0 0 0,0 1 0 0 0,1-1 0 0 0,1-1 0 0 0,-2 0 0 0 0,0 0 0 0 0,1-1 0 0 0,-2 1 0 0 0,1-1 0 0 0,0 0 0 0 0,0-1 0 0 0,1 0 0 0 0,0-1 0 0 0,1 0 0 0 0,-1 1 0 0 0,1 1 0 0 0,0-1 0 0 0,0 0 0 0 0,0 0 0 0 0,0 0 0 0 0,-2 0 0 0 0,0 1 0 0 0,1-1 0 0 0,1 0 0 0 0,0 0 0 0 0,1-1 0 0 0,0 1 0 0 0,0-1 0 0 0,-1 0 0 0 0,0 0 0 0 0,0 0 0 0 0,0-1 0 0 0,0 1 0 0 0,0 0 0 0 0,1 0 0 0 0,0 0 0 0 0,-1-1 0 0 0,0 0 0 0 0,-1-1 0 0 0,0 0 0 0 0,1 0 0 0 0,-1-2 0 0 0,0 0 0 0 0,1-1 0 0 0,0-1 0 0 0,-1 0 0 0 0,0-1 0 0 0,-1 0 0 0 0,-1 0 0 0 0,1 1 0 0 0,-2-1 0 0 0,-1 0 0 0 0,1-1 0 0 0,0-1 0 0 0,-2 0 0 0 0,1 1 0 0 0,-1 1 0 0 0,-1-1 0 0 0,0 1 0 0 0,0 0 0 0 0,0 1 0 0 0,0-2 0 0 0,0-2 0 0 0,0 0 0 0 0,0 0 0 0 0,-1 1 0 0 0,1 0 0 0 0,-1 2 0 0 0,0 0 0 0 0,-1 0 0 0 0,0 0 0 0 0,0 0 0 0 0,-1 1 0 0 0,0-1 0 0 0,-1 0 0 0 0,1 1 0 0 0,-1-1 0 0 0,1 0 0 0 0,-1 2 0 0 0,1-1 0 0 0,-1 1 0 0 0,0 0 0 0 0,0-1 0 0 0,0-1 0 0 0,-1 2 0 0 0,1 0 0 0 0,-1 0 0 0 0,0 0 0 0 0,0 1 0 0 0,-1-1 0 0 0,0-1 0 0 0,-1 2 0 0 0,1-1 0 0 0,1 1 0 0 0,0 0 0 0 0,-1 0 0 0 0,1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180.png"/><Relationship Id="rId18" Type="http://schemas.openxmlformats.org/officeDocument/2006/relationships/customXml" Target="../ink/ink26.xml"/><Relationship Id="rId3" Type="http://schemas.openxmlformats.org/officeDocument/2006/relationships/image" Target="../media/image28.png"/><Relationship Id="rId21" Type="http://schemas.openxmlformats.org/officeDocument/2006/relationships/image" Target="../media/image220.png"/><Relationship Id="rId7" Type="http://schemas.openxmlformats.org/officeDocument/2006/relationships/image" Target="../media/image150.png"/><Relationship Id="rId12" Type="http://schemas.openxmlformats.org/officeDocument/2006/relationships/customXml" Target="../ink/ink23.xml"/><Relationship Id="rId17" Type="http://schemas.openxmlformats.org/officeDocument/2006/relationships/image" Target="../media/image200.png"/><Relationship Id="rId2" Type="http://schemas.openxmlformats.org/officeDocument/2006/relationships/image" Target="../media/image27.png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170.png"/><Relationship Id="rId5" Type="http://schemas.openxmlformats.org/officeDocument/2006/relationships/image" Target="../media/image140.png"/><Relationship Id="rId15" Type="http://schemas.openxmlformats.org/officeDocument/2006/relationships/image" Target="../media/image190.png"/><Relationship Id="rId23" Type="http://schemas.openxmlformats.org/officeDocument/2006/relationships/image" Target="../media/image230.png"/><Relationship Id="rId10" Type="http://schemas.openxmlformats.org/officeDocument/2006/relationships/customXml" Target="../ink/ink22.xml"/><Relationship Id="rId19" Type="http://schemas.openxmlformats.org/officeDocument/2006/relationships/image" Target="../media/image210.png"/><Relationship Id="rId4" Type="http://schemas.openxmlformats.org/officeDocument/2006/relationships/customXml" Target="../ink/ink19.xml"/><Relationship Id="rId9" Type="http://schemas.openxmlformats.org/officeDocument/2006/relationships/image" Target="../media/image160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50.png"/><Relationship Id="rId4" Type="http://schemas.openxmlformats.org/officeDocument/2006/relationships/customXml" Target="../ink/ink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6B2757-11F7-21DF-112D-C3E81BF8C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  <a:ea typeface="Calibri Light"/>
                <a:cs typeface="Calibri Light"/>
              </a:rPr>
              <a:t>Weekly Meeting (05/31/23)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CF0A-06F3-4849-048E-9ED05AFAF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8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DC1DB-980E-FAC7-5B1D-1AD8EDBB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of RSSI Means vs. Distance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42D01-D83F-26B9-F06C-B645DC08CA4C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This graph attempts to correlate a distance to an </a:t>
            </a:r>
            <a:r>
              <a:rPr lang="en-US" sz="1700" dirty="0" err="1"/>
              <a:t>rssi</a:t>
            </a:r>
            <a:r>
              <a:rPr lang="en-US" sz="1700" dirty="0"/>
              <a:t> value. But what about the other way around?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this graph, an </a:t>
            </a:r>
            <a:r>
              <a:rPr lang="en-US" sz="1700" dirty="0" err="1"/>
              <a:t>rssi</a:t>
            </a:r>
            <a:r>
              <a:rPr lang="en-US" sz="1700" dirty="0"/>
              <a:t> value can still be associated with several distances. </a:t>
            </a:r>
            <a:endParaRPr lang="en-US" sz="1700" dirty="0">
              <a:ea typeface="Calibri"/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To fix this, we find the average distance associated with the "mean </a:t>
            </a:r>
            <a:r>
              <a:rPr lang="en-US" sz="1700" dirty="0" err="1"/>
              <a:t>mean</a:t>
            </a:r>
            <a:r>
              <a:rPr lang="en-US" sz="1700" dirty="0"/>
              <a:t> </a:t>
            </a:r>
            <a:r>
              <a:rPr lang="en-US" sz="1700" dirty="0" err="1"/>
              <a:t>rssi</a:t>
            </a:r>
            <a:r>
              <a:rPr lang="en-US" sz="1700" dirty="0"/>
              <a:t>" value – hopefully resulting in a 1-to-1 graph</a:t>
            </a:r>
            <a:endParaRPr lang="en-US" sz="1700" dirty="0">
              <a:ea typeface="Calibri"/>
              <a:cs typeface="Calibri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E146FE8-E602-CF07-6151-B29C89B8E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2332678"/>
            <a:ext cx="10917936" cy="38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3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0A485-1059-310B-A0EC-CE895D54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RSSI vs Distance Lookup Graph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CA436-E3A2-91B6-E4D4-652EB600CCBB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graph shows us that we have a 1-to-1 association between an rssi value and a distance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Right side not what I expected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33FCF5D-9F72-478E-B2DA-79F021048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813" y="2290936"/>
            <a:ext cx="1015218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84947-FBA6-FDCC-C1B4-590F7051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Summary</a:t>
            </a:r>
            <a:endParaRPr lang="en-US" sz="400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AE53965-44A6-6B53-BC8F-58AD8F011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764" y="2133600"/>
            <a:ext cx="9235202" cy="31880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812BC-3190-8806-B7A0-7E93B6C557F2}"/>
              </a:ext>
            </a:extLst>
          </p:cNvPr>
          <p:cNvSpPr txBox="1"/>
          <p:nvPr/>
        </p:nvSpPr>
        <p:spPr>
          <a:xfrm>
            <a:off x="1237371" y="5471669"/>
            <a:ext cx="6318456" cy="969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48603" indent="-248603" defTabSz="795528">
              <a:spcAft>
                <a:spcPts val="600"/>
              </a:spcAft>
              <a:buFont typeface="Arial"/>
              <a:buChar char="•"/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Blue Scatter Plot – </a:t>
            </a:r>
            <a:r>
              <a:rPr lang="en-US" sz="1566" kern="1200" err="1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mean_rssi</a:t>
            </a: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 vs. Distance (many-to-many correlation)</a:t>
            </a:r>
            <a:endParaRPr lang="en-US" sz="156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8603" indent="-248603" defTabSz="795528">
              <a:spcAft>
                <a:spcPts val="600"/>
              </a:spcAft>
              <a:buFont typeface="Arial"/>
              <a:buChar char="•"/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Orange Line Plot – </a:t>
            </a:r>
            <a:r>
              <a:rPr lang="en-US" sz="1566" kern="1200" err="1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mean_mean_rssi</a:t>
            </a: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 vs. Distance (1-to-many correlation)</a:t>
            </a:r>
          </a:p>
          <a:p>
            <a:pPr marL="248603" indent="-248603" defTabSz="795528">
              <a:spcAft>
                <a:spcPts val="600"/>
              </a:spcAft>
              <a:buFont typeface="Arial"/>
              <a:buChar char="•"/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Red Line Plot – </a:t>
            </a:r>
            <a:r>
              <a:rPr lang="en-US" sz="1566" kern="1200" err="1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mean_mean_rssi</a:t>
            </a: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 vs </a:t>
            </a:r>
            <a:r>
              <a:rPr lang="en-US" sz="1566" kern="1200" err="1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mean_distance</a:t>
            </a: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 (1-to-1 correlation)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47D2B-6486-1784-5133-05C81C3D856E}"/>
              </a:ext>
            </a:extLst>
          </p:cNvPr>
          <p:cNvSpPr txBox="1"/>
          <p:nvPr/>
        </p:nvSpPr>
        <p:spPr>
          <a:xfrm>
            <a:off x="7729650" y="5480360"/>
            <a:ext cx="3224411" cy="8109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rgbClr val="FF0000"/>
                </a:solidFill>
                <a:latin typeface="+mn-lt"/>
                <a:ea typeface="+mn-ea"/>
                <a:cs typeface="Calibri"/>
              </a:rPr>
              <a:t>Keep in mind that </a:t>
            </a:r>
            <a:r>
              <a:rPr lang="en-US" sz="1566" kern="1200" err="1">
                <a:solidFill>
                  <a:srgbClr val="FF0000"/>
                </a:solidFill>
                <a:latin typeface="+mn-lt"/>
                <a:ea typeface="+mn-ea"/>
                <a:cs typeface="Calibri"/>
              </a:rPr>
              <a:t>rssi</a:t>
            </a:r>
            <a:r>
              <a:rPr lang="en-US" sz="1566" kern="1200">
                <a:solidFill>
                  <a:srgbClr val="FF0000"/>
                </a:solidFill>
                <a:latin typeface="+mn-lt"/>
                <a:ea typeface="+mn-ea"/>
                <a:cs typeface="Calibri"/>
              </a:rPr>
              <a:t> to distance correlation is not supposed to be very accurate in real world scenarios!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03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157A-B64B-F5B7-FD7B-442E6706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Test Results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88D37E8-537E-6EB0-94B5-90CBABCAB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882" b="2059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70FBF-03D6-DB4D-B5A8-CDEEF4283337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Test results are not promising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Stars are sensor locations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Flags are trilaterated locations of emitter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Red point is where the emitter 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Hypothetically, All the flag points should be near the red point</a:t>
            </a:r>
            <a:endParaRPr lang="en-US" dirty="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a typeface="Calibri"/>
                <a:cs typeface="Calibri"/>
              </a:rPr>
              <a:t>Green flag did better than the others. Why?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3" name="Picture 5" descr="A picture containing text, monitor, scoreboard, black&#10;&#10;Description automatically generated">
            <a:extLst>
              <a:ext uri="{FF2B5EF4-FFF2-40B4-BE49-F238E27FC236}">
                <a16:creationId xmlns:a16="http://schemas.microsoft.com/office/drawing/2014/main" id="{73BDBE7B-B4E5-41E2-3CDA-765826E1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07" y="-706"/>
            <a:ext cx="5702135" cy="17431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D117D8-42B8-F589-5C26-AE05BDE5CB89}"/>
                  </a:ext>
                </a:extLst>
              </p14:cNvPr>
              <p14:cNvContentPartPr/>
              <p14:nvPr/>
            </p14:nvContentPartPr>
            <p14:xfrm>
              <a:off x="8127125" y="314571"/>
              <a:ext cx="4022250" cy="6427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D117D8-42B8-F589-5C26-AE05BDE5CB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3490" y="207798"/>
                <a:ext cx="4129880" cy="278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5F9544-FE55-BF3C-7CA2-6ACC1AE5C98F}"/>
                  </a:ext>
                </a:extLst>
              </p14:cNvPr>
              <p14:cNvContentPartPr/>
              <p14:nvPr/>
            </p14:nvContentPartPr>
            <p14:xfrm>
              <a:off x="5111478" y="2344598"/>
              <a:ext cx="372249" cy="20881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5F9544-FE55-BF3C-7CA2-6ACC1AE5C9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7889" y="2236774"/>
                <a:ext cx="479788" cy="424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9D7120-A243-5E8C-77EF-4E69C4DA08BB}"/>
                  </a:ext>
                </a:extLst>
              </p14:cNvPr>
              <p14:cNvContentPartPr/>
              <p14:nvPr/>
            </p14:nvContentPartPr>
            <p14:xfrm>
              <a:off x="8137895" y="611815"/>
              <a:ext cx="3965318" cy="58558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9D7120-A243-5E8C-77EF-4E69C4DA08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3901" y="504697"/>
                <a:ext cx="4072946" cy="272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FF73F9-07F4-95A4-8E54-D0C67B15520E}"/>
                  </a:ext>
                </a:extLst>
              </p14:cNvPr>
              <p14:cNvContentPartPr/>
              <p14:nvPr/>
            </p14:nvContentPartPr>
            <p14:xfrm>
              <a:off x="8204714" y="1317624"/>
              <a:ext cx="3931295" cy="72539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FF73F9-07F4-95A4-8E54-D0C67B1552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1078" y="1209893"/>
                <a:ext cx="4038928" cy="287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28FAE65-C5A8-B641-17D6-06BCEA6AC564}"/>
                  </a:ext>
                </a:extLst>
              </p14:cNvPr>
              <p14:cNvContentPartPr/>
              <p14:nvPr/>
            </p14:nvContentPartPr>
            <p14:xfrm>
              <a:off x="4798642" y="1682581"/>
              <a:ext cx="327435" cy="13720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28FAE65-C5A8-B641-17D6-06BCEA6AC5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44728" y="1574827"/>
                <a:ext cx="434903" cy="352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491B3D-62E9-83A9-9A03-C7D13ED363E3}"/>
                  </a:ext>
                </a:extLst>
              </p14:cNvPr>
              <p14:cNvContentPartPr/>
              <p14:nvPr/>
            </p14:nvContentPartPr>
            <p14:xfrm>
              <a:off x="8297409" y="883141"/>
              <a:ext cx="3851740" cy="289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491B3D-62E9-83A9-9A03-C7D13ED363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43773" y="776184"/>
                <a:ext cx="3959373" cy="243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BEED37-E44E-17CC-EDBC-F734D8C89DB8}"/>
                  </a:ext>
                </a:extLst>
              </p14:cNvPr>
              <p14:cNvContentPartPr/>
              <p14:nvPr/>
            </p14:nvContentPartPr>
            <p14:xfrm>
              <a:off x="1207552" y="3477042"/>
              <a:ext cx="348164" cy="8548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BEED37-E44E-17CC-EDBC-F734D8C89D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3601" y="3369642"/>
                <a:ext cx="455706" cy="300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E08D8EC-1720-F8A0-96F0-A73AD8F8E990}"/>
                  </a:ext>
                </a:extLst>
              </p14:cNvPr>
              <p14:cNvContentPartPr/>
              <p14:nvPr/>
            </p14:nvContentPartPr>
            <p14:xfrm>
              <a:off x="6041426" y="1603122"/>
              <a:ext cx="278932" cy="1450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E08D8EC-1720-F8A0-96F0-A73AD8F8E9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87509" y="1497371"/>
                <a:ext cx="386407" cy="226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66A401D-8FC8-F669-1852-2536FB28497F}"/>
                  </a:ext>
                </a:extLst>
              </p14:cNvPr>
              <p14:cNvContentPartPr/>
              <p14:nvPr/>
            </p14:nvContentPartPr>
            <p14:xfrm>
              <a:off x="5791727" y="1999190"/>
              <a:ext cx="293109" cy="3050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66A401D-8FC8-F669-1852-2536FB2849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8140" y="1893142"/>
                <a:ext cx="400642" cy="242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1E3D7B3-B779-69B8-8A6F-790DCC97D928}"/>
                  </a:ext>
                </a:extLst>
              </p14:cNvPr>
              <p14:cNvContentPartPr/>
              <p14:nvPr/>
            </p14:nvContentPartPr>
            <p14:xfrm>
              <a:off x="8243957" y="1029513"/>
              <a:ext cx="3874743" cy="16180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1E3D7B3-B779-69B8-8A6F-790DCC97D9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90321" y="921643"/>
                <a:ext cx="3982375" cy="3771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43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3D3154-99DC-9B37-BC16-DDBB5964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Outline</a:t>
            </a:r>
            <a:endParaRPr lang="en-US" sz="4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C2B2-3DBD-7585-59EE-F2D503C4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arabicPeriod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Review &amp; Understand Fanchen's data</a:t>
            </a:r>
          </a:p>
          <a:p>
            <a:pPr marL="514350" indent="-514350">
              <a:buAutoNum type="arabicPeriod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How distance between emitter and sensor is found</a:t>
            </a:r>
          </a:p>
          <a:p>
            <a:pPr marL="514350" indent="-514350">
              <a:buAutoNum type="arabicPeriod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Translation of data to graphs</a:t>
            </a:r>
          </a:p>
          <a:p>
            <a:pPr marL="514350" indent="-514350">
              <a:buAutoNum type="arabicPeriod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The "Lookup Table"</a:t>
            </a:r>
          </a:p>
          <a:p>
            <a:pPr marL="514350" indent="-514350">
              <a:buAutoNum type="arabicPeriod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94234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068B-961C-1CEA-D4B4-1C6608E5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Fanchen's</a:t>
            </a:r>
            <a:r>
              <a:rPr lang="en-US">
                <a:cs typeface="Calibri Light"/>
              </a:rPr>
              <a:t> Data</a:t>
            </a:r>
            <a:endParaRPr lang="en-US"/>
          </a:p>
        </p:txBody>
      </p:sp>
      <p:pic>
        <p:nvPicPr>
          <p:cNvPr id="4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9E25DDC-58D6-9FBE-A828-9B94A13B6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78" y="1302247"/>
            <a:ext cx="11920846" cy="183549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6C3C7-D7F9-129A-3A39-0345FA6DA2C4}"/>
              </a:ext>
            </a:extLst>
          </p:cNvPr>
          <p:cNvSpPr txBox="1"/>
          <p:nvPr/>
        </p:nvSpPr>
        <p:spPr>
          <a:xfrm>
            <a:off x="138545" y="3137064"/>
            <a:ext cx="601683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Emitter </a:t>
            </a:r>
            <a:endParaRPr lang="en-US" sz="1400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cs typeface="Calibri"/>
              </a:rPr>
              <a:t>ID number of emitter used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err="1">
                <a:cs typeface="Calibri"/>
              </a:rPr>
              <a:t>City_block</a:t>
            </a:r>
            <a:endParaRPr lang="en-US" sz="14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Calibri"/>
                <a:cs typeface="Calibri"/>
              </a:rPr>
              <a:t>City block 500 means we are in Q2 or Q3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Calibri"/>
                <a:cs typeface="Calibri"/>
              </a:rPr>
              <a:t>City block 400 means we are in Q1 or Q4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Class </a:t>
            </a:r>
            <a:endParaRPr lang="en-US" sz="1400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Calibri"/>
                <a:cs typeface="Calibri"/>
              </a:rPr>
              <a:t>If class is 0, we are on south side of street (blue box)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Calibri"/>
                <a:cs typeface="Calibri"/>
              </a:rPr>
              <a:t>If class is 1, we are on north side of street (green box)</a:t>
            </a:r>
          </a:p>
          <a:p>
            <a:pPr marL="285750" indent="-285750">
              <a:buFont typeface="Arial"/>
              <a:buChar char="•"/>
            </a:pPr>
            <a:r>
              <a:rPr lang="en-US" sz="1400" err="1">
                <a:cs typeface="Calibri"/>
              </a:rPr>
              <a:t>Lamp_post</a:t>
            </a:r>
            <a:endParaRPr lang="en-US" sz="14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Calibri"/>
                <a:cs typeface="Calibri"/>
              </a:rPr>
              <a:t>Within each quadrant, from left to right, we start at </a:t>
            </a:r>
            <a:r>
              <a:rPr lang="en-US" sz="1400" err="1">
                <a:ea typeface="Calibri"/>
                <a:cs typeface="Calibri"/>
              </a:rPr>
              <a:t>lamp_post</a:t>
            </a:r>
            <a:r>
              <a:rPr lang="en-US" sz="1400" dirty="0">
                <a:ea typeface="Calibri"/>
                <a:cs typeface="Calibri"/>
              </a:rPr>
              <a:t> = 0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Calibri"/>
                <a:cs typeface="Calibri"/>
              </a:rPr>
              <a:t>s57 -&gt; lp0, s22 -&gt; lp0, s11 -&gt; lp0, s39 -&gt; lp0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X</a:t>
            </a:r>
            <a:endParaRPr lang="en-US" sz="1400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Calibri"/>
                <a:cs typeface="Calibri"/>
              </a:rPr>
              <a:t>How far east, in meters, the emitter is from the </a:t>
            </a:r>
            <a:r>
              <a:rPr lang="en-US" sz="1400" err="1">
                <a:ea typeface="Calibri"/>
                <a:cs typeface="Calibri"/>
              </a:rPr>
              <a:t>lamp_post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Label</a:t>
            </a:r>
            <a:endParaRPr lang="en-US" sz="1400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ID of each data collection bout. </a:t>
            </a:r>
            <a:r>
              <a:rPr lang="en-US" sz="1400" err="1">
                <a:solidFill>
                  <a:srgbClr val="000000"/>
                </a:solidFill>
                <a:ea typeface="+mn-lt"/>
                <a:cs typeface="+mn-lt"/>
              </a:rPr>
              <a:t>Irrelavent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 for our purposes</a:t>
            </a:r>
            <a:endParaRPr lang="en-US" sz="140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BB174EE-0AF2-3EB4-5C32-024DA6ADC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43" y="3021281"/>
            <a:ext cx="7354784" cy="2458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D3296B-C489-BF0C-A11E-CA9D22AADBA9}"/>
              </a:ext>
            </a:extLst>
          </p:cNvPr>
          <p:cNvSpPr txBox="1"/>
          <p:nvPr/>
        </p:nvSpPr>
        <p:spPr>
          <a:xfrm>
            <a:off x="6689765" y="5254831"/>
            <a:ext cx="545275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Ex) (</a:t>
            </a:r>
            <a:r>
              <a:rPr lang="en-US" sz="1600" err="1">
                <a:cs typeface="Calibri"/>
              </a:rPr>
              <a:t>cityBlock</a:t>
            </a:r>
            <a:r>
              <a:rPr lang="en-US" sz="1600">
                <a:cs typeface="Calibri"/>
              </a:rPr>
              <a:t>, class, </a:t>
            </a:r>
            <a:r>
              <a:rPr lang="en-US" sz="1600" err="1">
                <a:cs typeface="Calibri"/>
              </a:rPr>
              <a:t>lampPost</a:t>
            </a:r>
            <a:r>
              <a:rPr lang="en-US" sz="1600">
                <a:cs typeface="Calibri"/>
              </a:rPr>
              <a:t>, x) = (500, 1, 4, 8) = emitter is 8m east of s05</a:t>
            </a:r>
          </a:p>
          <a:p>
            <a:endParaRPr lang="en-US" sz="1600">
              <a:cs typeface="Calibri"/>
            </a:endParaRPr>
          </a:p>
          <a:p>
            <a:r>
              <a:rPr lang="en-US" sz="1600">
                <a:cs typeface="Calibri"/>
              </a:rPr>
              <a:t>Each position of the emitter is recorded ~300 times at same label. Label changes but does not correlate to 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645B5-35DB-E21B-707A-036AC8B5A2F7}"/>
              </a:ext>
            </a:extLst>
          </p:cNvPr>
          <p:cNvSpPr txBox="1"/>
          <p:nvPr/>
        </p:nvSpPr>
        <p:spPr>
          <a:xfrm>
            <a:off x="10074233" y="900545"/>
            <a:ext cx="2068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58 sensors in total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E73D04B-A12F-9784-1C7C-59D35B9FF602}"/>
                  </a:ext>
                </a:extLst>
              </p14:cNvPr>
              <p14:cNvContentPartPr/>
              <p14:nvPr/>
            </p14:nvContentPartPr>
            <p14:xfrm>
              <a:off x="9170286" y="3367612"/>
              <a:ext cx="15481" cy="1819601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E73D04B-A12F-9784-1C7C-59D35B9FF6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2694" y="3349614"/>
                <a:ext cx="50313" cy="1855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B9C76A-321A-92CE-A4DA-F413572861C6}"/>
                  </a:ext>
                </a:extLst>
              </p14:cNvPr>
              <p14:cNvContentPartPr/>
              <p14:nvPr/>
            </p14:nvContentPartPr>
            <p14:xfrm>
              <a:off x="7898018" y="4396962"/>
              <a:ext cx="2560513" cy="1447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B9C76A-321A-92CE-A4DA-F413572861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80382" y="4379310"/>
                <a:ext cx="2596146" cy="49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93AC714-80D1-E35F-632B-5D70AB75540F}"/>
                  </a:ext>
                </a:extLst>
              </p14:cNvPr>
              <p14:cNvContentPartPr/>
              <p14:nvPr/>
            </p14:nvContentPartPr>
            <p14:xfrm>
              <a:off x="9268982" y="4167758"/>
              <a:ext cx="110288" cy="11951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93AC714-80D1-E35F-632B-5D70AB7554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60001" y="4159145"/>
                <a:ext cx="127891" cy="137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BB77AED-92FA-0C39-863C-8D50348DCD66}"/>
                  </a:ext>
                </a:extLst>
              </p14:cNvPr>
              <p14:cNvContentPartPr/>
              <p14:nvPr/>
            </p14:nvContentPartPr>
            <p14:xfrm>
              <a:off x="9334190" y="4278518"/>
              <a:ext cx="36563" cy="48873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BB77AED-92FA-0C39-863C-8D50348DCD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5670" y="4269956"/>
                <a:ext cx="53957" cy="66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778FB4E-8E4B-0CC8-3972-1613B6CBA4D4}"/>
                  </a:ext>
                </a:extLst>
              </p14:cNvPr>
              <p14:cNvContentPartPr/>
              <p14:nvPr/>
            </p14:nvContentPartPr>
            <p14:xfrm>
              <a:off x="9415369" y="4158064"/>
              <a:ext cx="19307" cy="112874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778FB4E-8E4B-0CC8-3972-1613B6CBA4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06944" y="4149464"/>
                <a:ext cx="36508" cy="130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80AB54B-B817-821D-648E-D9EC818FDBB9}"/>
                  </a:ext>
                </a:extLst>
              </p14:cNvPr>
              <p14:cNvContentPartPr/>
              <p14:nvPr/>
            </p14:nvContentPartPr>
            <p14:xfrm>
              <a:off x="8826187" y="4183123"/>
              <a:ext cx="122693" cy="134034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0AB54B-B817-821D-648E-D9EC818FDB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17218" y="4174499"/>
                <a:ext cx="140272" cy="151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74806B2-9230-F078-6E14-419EFE7AC93A}"/>
                  </a:ext>
                </a:extLst>
              </p14:cNvPr>
              <p14:cNvContentPartPr/>
              <p14:nvPr/>
            </p14:nvContentPartPr>
            <p14:xfrm>
              <a:off x="8911132" y="4298929"/>
              <a:ext cx="44152" cy="29243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74806B2-9230-F078-6E14-419EFE7AC9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02586" y="4290013"/>
                <a:ext cx="61599" cy="46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F473DA1-0E47-50FF-AAB3-597D57E44863}"/>
                  </a:ext>
                </a:extLst>
              </p14:cNvPr>
              <p14:cNvContentPartPr/>
              <p14:nvPr/>
            </p14:nvContentPartPr>
            <p14:xfrm>
              <a:off x="8998000" y="4193208"/>
              <a:ext cx="74973" cy="12440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F473DA1-0E47-50FF-AAB3-597D57E448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89391" y="4184604"/>
                <a:ext cx="92550" cy="141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107E5A-5805-EDEC-E56C-AC7BA1A28AF8}"/>
                  </a:ext>
                </a:extLst>
              </p14:cNvPr>
              <p14:cNvContentPartPr/>
              <p14:nvPr/>
            </p14:nvContentPartPr>
            <p14:xfrm>
              <a:off x="8820963" y="4495797"/>
              <a:ext cx="137730" cy="132883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107E5A-5805-EDEC-E56C-AC7BA1A28A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11996" y="4487178"/>
                <a:ext cx="155305" cy="150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21A3A3-7503-8CA8-3EB1-0E7D019A38E5}"/>
                  </a:ext>
                </a:extLst>
              </p14:cNvPr>
              <p14:cNvContentPartPr/>
              <p14:nvPr/>
            </p14:nvContentPartPr>
            <p14:xfrm>
              <a:off x="8923502" y="4608801"/>
              <a:ext cx="35812" cy="36869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21A3A3-7503-8CA8-3EB1-0E7D019A38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4907" y="4600210"/>
                <a:ext cx="53360" cy="54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9A52D1A-28BF-915A-BCEB-AD567A322AC1}"/>
                  </a:ext>
                </a:extLst>
              </p14:cNvPr>
              <p14:cNvContentPartPr/>
              <p14:nvPr/>
            </p14:nvContentPartPr>
            <p14:xfrm>
              <a:off x="8995713" y="4489927"/>
              <a:ext cx="75806" cy="149276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9A52D1A-28BF-915A-BCEB-AD567A322A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87131" y="4481315"/>
                <a:ext cx="93327" cy="166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E7EB5E2-A844-F4E7-1DCE-BA2873A3138F}"/>
                  </a:ext>
                </a:extLst>
              </p14:cNvPr>
              <p14:cNvContentPartPr/>
              <p14:nvPr/>
            </p14:nvContentPartPr>
            <p14:xfrm>
              <a:off x="9264808" y="4489937"/>
              <a:ext cx="124330" cy="169034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E7EB5E2-A844-F4E7-1DCE-BA2873A313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55825" y="4481324"/>
                <a:ext cx="141937" cy="186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7936774-5DAE-4202-5A9C-B4F344C6F857}"/>
                  </a:ext>
                </a:extLst>
              </p14:cNvPr>
              <p14:cNvContentPartPr/>
              <p14:nvPr/>
            </p14:nvContentPartPr>
            <p14:xfrm>
              <a:off x="9356302" y="4631685"/>
              <a:ext cx="49316" cy="3765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7936774-5DAE-4202-5A9C-B4F344C6F85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47725" y="4623159"/>
                <a:ext cx="66827" cy="55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32DC4B9-F8B5-46FB-57DF-1F7FB299306B}"/>
                  </a:ext>
                </a:extLst>
              </p14:cNvPr>
              <p14:cNvContentPartPr/>
              <p14:nvPr/>
            </p14:nvContentPartPr>
            <p14:xfrm>
              <a:off x="9459872" y="4517107"/>
              <a:ext cx="9896" cy="147265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32DC4B9-F8B5-46FB-57DF-1F7FB29930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49076" y="4508487"/>
                <a:ext cx="31937" cy="16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834224-AA5A-1F86-674E-C469819C74B7}"/>
                  </a:ext>
                </a:extLst>
              </p14:cNvPr>
              <p14:cNvContentPartPr/>
              <p14:nvPr/>
            </p14:nvContentPartPr>
            <p14:xfrm>
              <a:off x="9433225" y="4510933"/>
              <a:ext cx="66415" cy="88829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834224-AA5A-1F86-674E-C469819C74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24250" y="4501978"/>
                <a:ext cx="84006" cy="1063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D1B625F5-914C-5F9E-F339-7020BCB149CC}"/>
              </a:ext>
            </a:extLst>
          </p:cNvPr>
          <p:cNvSpPr/>
          <p:nvPr/>
        </p:nvSpPr>
        <p:spPr>
          <a:xfrm>
            <a:off x="6293922" y="3473532"/>
            <a:ext cx="5710051" cy="8510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3B7CA3-467B-C553-1FC9-5F7075F10457}"/>
              </a:ext>
            </a:extLst>
          </p:cNvPr>
          <p:cNvSpPr/>
          <p:nvPr/>
        </p:nvSpPr>
        <p:spPr>
          <a:xfrm>
            <a:off x="6293922" y="4453246"/>
            <a:ext cx="5710051" cy="73231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7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6402-298D-9A13-6866-BE8271DA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is distance between emitter and sensor found?</a:t>
            </a:r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5D21729-D2B2-BE89-ACCF-183545965C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71044D-FB89-1954-F294-17733124E584}"/>
              </a:ext>
            </a:extLst>
          </p:cNvPr>
          <p:cNvSpPr/>
          <p:nvPr/>
        </p:nvSpPr>
        <p:spPr>
          <a:xfrm>
            <a:off x="8372103" y="3117273"/>
            <a:ext cx="2671948" cy="2355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113A6-5DAF-69A2-3823-2E1D97087CA5}"/>
              </a:ext>
            </a:extLst>
          </p:cNvPr>
          <p:cNvSpPr txBox="1"/>
          <p:nvPr/>
        </p:nvSpPr>
        <p:spPr>
          <a:xfrm>
            <a:off x="8639297" y="3236025"/>
            <a:ext cx="2256311" cy="1892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rgbClr val="569CD6"/>
                </a:solidFill>
                <a:latin typeface="Menlo"/>
              </a:rPr>
              <a:t>def</a:t>
            </a:r>
            <a:r>
              <a:rPr lang="en-US" sz="900">
                <a:solidFill>
                  <a:srgbClr val="D4D4D4"/>
                </a:solidFill>
                <a:latin typeface="Menlo"/>
              </a:rPr>
              <a:t> </a:t>
            </a:r>
            <a:r>
              <a:rPr lang="en-US" sz="900" err="1">
                <a:solidFill>
                  <a:srgbClr val="DCDCAA"/>
                </a:solidFill>
                <a:latin typeface="Menlo"/>
              </a:rPr>
              <a:t>adjustedCoordinates</a:t>
            </a:r>
            <a:r>
              <a:rPr lang="en-US" sz="900">
                <a:solidFill>
                  <a:srgbClr val="D4D4D4"/>
                </a:solidFill>
                <a:latin typeface="Menlo"/>
              </a:rPr>
              <a:t>(</a:t>
            </a:r>
            <a:r>
              <a:rPr lang="en-US" sz="900">
                <a:solidFill>
                  <a:srgbClr val="9CDCFE"/>
                </a:solidFill>
                <a:latin typeface="Menlo"/>
              </a:rPr>
              <a:t>t</a:t>
            </a:r>
            <a:r>
              <a:rPr lang="en-US" sz="900">
                <a:solidFill>
                  <a:srgbClr val="D4D4D4"/>
                </a:solidFill>
                <a:latin typeface="Menlo"/>
              </a:rPr>
              <a:t>, </a:t>
            </a:r>
            <a:r>
              <a:rPr lang="en-US" sz="900">
                <a:solidFill>
                  <a:srgbClr val="9CDCFE"/>
                </a:solidFill>
                <a:latin typeface="Menlo"/>
              </a:rPr>
              <a:t>x</a:t>
            </a:r>
            <a:r>
              <a:rPr lang="en-US" sz="900">
                <a:solidFill>
                  <a:srgbClr val="D4D4D4"/>
                </a:solidFill>
                <a:latin typeface="Menlo"/>
              </a:rPr>
              <a:t>):</a:t>
            </a:r>
            <a:endParaRPr lang="en-US"/>
          </a:p>
          <a:p>
            <a:r>
              <a:rPr lang="en-US" sz="900">
                <a:solidFill>
                  <a:srgbClr val="CE9178"/>
                </a:solidFill>
                <a:latin typeface="Menlo"/>
              </a:rPr>
              <a:t>"""t is the tuple of (</a:t>
            </a:r>
            <a:r>
              <a:rPr lang="en-US" sz="900" err="1">
                <a:solidFill>
                  <a:srgbClr val="CE9178"/>
                </a:solidFill>
                <a:latin typeface="Menlo"/>
              </a:rPr>
              <a:t>lat,long</a:t>
            </a:r>
            <a:r>
              <a:rPr lang="en-US" sz="900">
                <a:solidFill>
                  <a:srgbClr val="CE9178"/>
                </a:solidFill>
                <a:latin typeface="Menlo"/>
              </a:rPr>
              <a:t>) of reference location.</a:t>
            </a:r>
            <a:endParaRPr lang="en-US"/>
          </a:p>
          <a:p>
            <a:r>
              <a:rPr lang="en-US" sz="900">
                <a:solidFill>
                  <a:srgbClr val="CE9178"/>
                </a:solidFill>
                <a:latin typeface="Menlo"/>
              </a:rPr>
              <a:t>x is the distance, in meters, from the reference point - east from it.</a:t>
            </a:r>
            <a:endParaRPr lang="en-US">
              <a:cs typeface="Calibri" panose="020F0502020204030204"/>
            </a:endParaRPr>
          </a:p>
          <a:p>
            <a:r>
              <a:rPr lang="en-US" sz="900">
                <a:solidFill>
                  <a:srgbClr val="CE9178"/>
                </a:solidFill>
                <a:latin typeface="Menlo"/>
              </a:rPr>
              <a:t>Returns a new (</a:t>
            </a:r>
            <a:r>
              <a:rPr lang="en-US" sz="900" err="1">
                <a:solidFill>
                  <a:srgbClr val="CE9178"/>
                </a:solidFill>
                <a:latin typeface="Menlo"/>
              </a:rPr>
              <a:t>lat,long</a:t>
            </a:r>
            <a:r>
              <a:rPr lang="en-US" sz="900">
                <a:solidFill>
                  <a:srgbClr val="CE9178"/>
                </a:solidFill>
                <a:latin typeface="Menlo"/>
              </a:rPr>
              <a:t>) that is adjusted by x meters east"""</a:t>
            </a:r>
            <a:endParaRPr lang="en-US">
              <a:cs typeface="Calibri" panose="020F0502020204030204"/>
            </a:endParaRPr>
          </a:p>
          <a:p>
            <a:r>
              <a:rPr lang="en-US" sz="900" err="1">
                <a:solidFill>
                  <a:srgbClr val="9CDCFE"/>
                </a:solidFill>
                <a:latin typeface="Menlo"/>
              </a:rPr>
              <a:t>rEarth</a:t>
            </a:r>
            <a:r>
              <a:rPr lang="en-US" sz="900">
                <a:solidFill>
                  <a:srgbClr val="D4D4D4"/>
                </a:solidFill>
                <a:latin typeface="Menlo"/>
              </a:rPr>
              <a:t> = </a:t>
            </a:r>
            <a:r>
              <a:rPr lang="en-US" sz="900">
                <a:solidFill>
                  <a:srgbClr val="B5CEA8"/>
                </a:solidFill>
                <a:latin typeface="Menlo"/>
              </a:rPr>
              <a:t>6371000.0</a:t>
            </a:r>
            <a:r>
              <a:rPr lang="en-US" sz="900">
                <a:solidFill>
                  <a:srgbClr val="D4D4D4"/>
                </a:solidFill>
                <a:latin typeface="Menlo"/>
              </a:rPr>
              <a:t> </a:t>
            </a:r>
            <a:endParaRPr lang="en-US"/>
          </a:p>
          <a:p>
            <a:r>
              <a:rPr lang="en-US" sz="900" err="1">
                <a:solidFill>
                  <a:srgbClr val="9CDCFE"/>
                </a:solidFill>
                <a:latin typeface="Menlo"/>
              </a:rPr>
              <a:t>newLongitude</a:t>
            </a:r>
            <a:r>
              <a:rPr lang="en-US" sz="900">
                <a:solidFill>
                  <a:srgbClr val="D4D4D4"/>
                </a:solidFill>
                <a:latin typeface="Menlo"/>
              </a:rPr>
              <a:t> = </a:t>
            </a:r>
            <a:r>
              <a:rPr lang="en-US" sz="900">
                <a:solidFill>
                  <a:srgbClr val="9CDCFE"/>
                </a:solidFill>
                <a:latin typeface="Menlo"/>
              </a:rPr>
              <a:t>t</a:t>
            </a:r>
            <a:r>
              <a:rPr lang="en-US" sz="900">
                <a:solidFill>
                  <a:srgbClr val="D4D4D4"/>
                </a:solidFill>
                <a:latin typeface="Menlo"/>
              </a:rPr>
              <a:t>[</a:t>
            </a:r>
            <a:r>
              <a:rPr lang="en-US" sz="900">
                <a:solidFill>
                  <a:srgbClr val="B5CEA8"/>
                </a:solidFill>
                <a:latin typeface="Menlo"/>
              </a:rPr>
              <a:t>1</a:t>
            </a:r>
            <a:r>
              <a:rPr lang="en-US" sz="900">
                <a:solidFill>
                  <a:srgbClr val="D4D4D4"/>
                </a:solidFill>
                <a:latin typeface="Menlo"/>
              </a:rPr>
              <a:t>] + (</a:t>
            </a:r>
            <a:r>
              <a:rPr lang="en-US" sz="900">
                <a:solidFill>
                  <a:srgbClr val="9CDCFE"/>
                </a:solidFill>
                <a:latin typeface="Menlo"/>
              </a:rPr>
              <a:t>x</a:t>
            </a:r>
            <a:r>
              <a:rPr lang="en-US" sz="900">
                <a:solidFill>
                  <a:srgbClr val="D4D4D4"/>
                </a:solidFill>
                <a:latin typeface="Menlo"/>
              </a:rPr>
              <a:t> / </a:t>
            </a:r>
            <a:r>
              <a:rPr lang="en-US" sz="900" err="1">
                <a:solidFill>
                  <a:srgbClr val="9CDCFE"/>
                </a:solidFill>
                <a:latin typeface="Menlo"/>
              </a:rPr>
              <a:t>rEarth</a:t>
            </a:r>
            <a:r>
              <a:rPr lang="en-US" sz="900">
                <a:solidFill>
                  <a:srgbClr val="D4D4D4"/>
                </a:solidFill>
                <a:latin typeface="Menlo"/>
              </a:rPr>
              <a:t>) * (</a:t>
            </a:r>
            <a:r>
              <a:rPr lang="en-US" sz="900">
                <a:solidFill>
                  <a:srgbClr val="B5CEA8"/>
                </a:solidFill>
                <a:latin typeface="Menlo"/>
              </a:rPr>
              <a:t>180</a:t>
            </a:r>
            <a:r>
              <a:rPr lang="en-US" sz="900">
                <a:solidFill>
                  <a:srgbClr val="D4D4D4"/>
                </a:solidFill>
                <a:latin typeface="Menlo"/>
              </a:rPr>
              <a:t>/</a:t>
            </a:r>
            <a:r>
              <a:rPr lang="en-US" sz="900">
                <a:solidFill>
                  <a:srgbClr val="9CDCFE"/>
                </a:solidFill>
                <a:latin typeface="Menlo"/>
              </a:rPr>
              <a:t>pi</a:t>
            </a:r>
            <a:r>
              <a:rPr lang="en-US" sz="900">
                <a:solidFill>
                  <a:srgbClr val="D4D4D4"/>
                </a:solidFill>
                <a:latin typeface="Menlo"/>
              </a:rPr>
              <a:t>) / </a:t>
            </a:r>
            <a:r>
              <a:rPr lang="en-US" sz="900">
                <a:solidFill>
                  <a:srgbClr val="DCDCAA"/>
                </a:solidFill>
                <a:latin typeface="Menlo"/>
              </a:rPr>
              <a:t>cos</a:t>
            </a:r>
            <a:r>
              <a:rPr lang="en-US" sz="900">
                <a:solidFill>
                  <a:srgbClr val="D4D4D4"/>
                </a:solidFill>
                <a:latin typeface="Menlo"/>
              </a:rPr>
              <a:t>(</a:t>
            </a:r>
            <a:r>
              <a:rPr lang="en-US" sz="900">
                <a:solidFill>
                  <a:srgbClr val="9CDCFE"/>
                </a:solidFill>
                <a:latin typeface="Menlo"/>
              </a:rPr>
              <a:t>t</a:t>
            </a:r>
            <a:r>
              <a:rPr lang="en-US" sz="900">
                <a:solidFill>
                  <a:srgbClr val="D4D4D4"/>
                </a:solidFill>
                <a:latin typeface="Menlo"/>
              </a:rPr>
              <a:t>[</a:t>
            </a:r>
            <a:r>
              <a:rPr lang="en-US" sz="900">
                <a:solidFill>
                  <a:srgbClr val="B5CEA8"/>
                </a:solidFill>
                <a:latin typeface="Menlo"/>
              </a:rPr>
              <a:t>0</a:t>
            </a:r>
            <a:r>
              <a:rPr lang="en-US" sz="900">
                <a:solidFill>
                  <a:srgbClr val="D4D4D4"/>
                </a:solidFill>
                <a:latin typeface="Menlo"/>
              </a:rPr>
              <a:t>] * </a:t>
            </a:r>
            <a:r>
              <a:rPr lang="en-US" sz="900">
                <a:solidFill>
                  <a:srgbClr val="9CDCFE"/>
                </a:solidFill>
                <a:latin typeface="Menlo"/>
              </a:rPr>
              <a:t>pi</a:t>
            </a:r>
            <a:r>
              <a:rPr lang="en-US" sz="900">
                <a:solidFill>
                  <a:srgbClr val="D4D4D4"/>
                </a:solidFill>
                <a:latin typeface="Menlo"/>
              </a:rPr>
              <a:t>/</a:t>
            </a:r>
            <a:r>
              <a:rPr lang="en-US" sz="900">
                <a:solidFill>
                  <a:srgbClr val="B5CEA8"/>
                </a:solidFill>
                <a:latin typeface="Menlo"/>
              </a:rPr>
              <a:t>180</a:t>
            </a:r>
            <a:r>
              <a:rPr lang="en-US" sz="900">
                <a:solidFill>
                  <a:srgbClr val="D4D4D4"/>
                </a:solidFill>
                <a:latin typeface="Menlo"/>
              </a:rPr>
              <a:t>)</a:t>
            </a:r>
            <a:endParaRPr lang="en-US">
              <a:cs typeface="Calibri" panose="020F0502020204030204"/>
            </a:endParaRPr>
          </a:p>
          <a:p>
            <a:r>
              <a:rPr lang="en-US" sz="900">
                <a:solidFill>
                  <a:srgbClr val="C586C0"/>
                </a:solidFill>
                <a:latin typeface="Menlo"/>
              </a:rPr>
              <a:t>return</a:t>
            </a:r>
            <a:r>
              <a:rPr lang="en-US" sz="900">
                <a:solidFill>
                  <a:srgbClr val="D4D4D4"/>
                </a:solidFill>
                <a:latin typeface="Menlo"/>
              </a:rPr>
              <a:t> (</a:t>
            </a:r>
            <a:r>
              <a:rPr lang="en-US" sz="900">
                <a:solidFill>
                  <a:srgbClr val="9CDCFE"/>
                </a:solidFill>
                <a:latin typeface="Menlo"/>
              </a:rPr>
              <a:t>t</a:t>
            </a:r>
            <a:r>
              <a:rPr lang="en-US" sz="900">
                <a:solidFill>
                  <a:srgbClr val="D4D4D4"/>
                </a:solidFill>
                <a:latin typeface="Menlo"/>
              </a:rPr>
              <a:t>[</a:t>
            </a:r>
            <a:r>
              <a:rPr lang="en-US" sz="900">
                <a:solidFill>
                  <a:srgbClr val="B5CEA8"/>
                </a:solidFill>
                <a:latin typeface="Menlo"/>
              </a:rPr>
              <a:t>0</a:t>
            </a:r>
            <a:r>
              <a:rPr lang="en-US" sz="900">
                <a:solidFill>
                  <a:srgbClr val="D4D4D4"/>
                </a:solidFill>
                <a:latin typeface="Menlo"/>
              </a:rPr>
              <a:t>], </a:t>
            </a:r>
            <a:r>
              <a:rPr lang="en-US" sz="900" err="1">
                <a:solidFill>
                  <a:srgbClr val="9CDCFE"/>
                </a:solidFill>
                <a:latin typeface="Menlo"/>
              </a:rPr>
              <a:t>newLongitude</a:t>
            </a:r>
            <a:r>
              <a:rPr lang="en-US" sz="900">
                <a:solidFill>
                  <a:srgbClr val="D4D4D4"/>
                </a:solidFill>
                <a:latin typeface="Menlo"/>
              </a:rPr>
              <a:t>)</a:t>
            </a:r>
            <a:endParaRPr lang="en-US">
              <a:cs typeface="Calibri" panose="020F0502020204030204"/>
            </a:endParaRPr>
          </a:p>
          <a:p>
            <a:pPr algn="l"/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255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CC0ED-EB99-E8FA-EC8A-EDEA15F5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RSSI vs. Distance on Original Dataset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D8CA6-16C2-4A73-BB53-FB0DA24A9708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Multiple </a:t>
            </a:r>
            <a:r>
              <a:rPr lang="en-US" sz="1600" err="1"/>
              <a:t>rssi</a:t>
            </a:r>
            <a:r>
              <a:rPr lang="en-US" sz="1600" dirty="0"/>
              <a:t> values captured at a specific distance</a:t>
            </a:r>
            <a:endParaRPr lang="en-US" sz="16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signals sent by emitter at location (500,0,0,4) was captured by 26 sensors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/>
                <a:cs typeface="Calibri" panose="020F0502020204030204"/>
              </a:rPr>
              <a:t>26 'columns' - some are hard to see due to them being so close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Around 390 of these graphs, each at different emitter location</a:t>
            </a:r>
            <a:endParaRPr lang="en-US" sz="16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Somewhat of a downward trend</a:t>
            </a:r>
            <a:endParaRPr lang="en-US" sz="1600" dirty="0">
              <a:ea typeface="Calibri"/>
              <a:cs typeface="Calibri"/>
            </a:endParaRP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EBD9030-0FD8-73A3-D7F9-E24FD6F4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65" y="2290936"/>
            <a:ext cx="948347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9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D1C4-DCAD-E552-7D54-51542503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Translation of Datasets</a:t>
            </a:r>
            <a:endParaRPr lang="en-US"/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D6366F9-A3DC-CA93-AA3D-7E7FCBE9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8" y="1302247"/>
            <a:ext cx="11920846" cy="1835499"/>
          </a:xfrm>
          <a:prstGeom prst="rect">
            <a:avLst/>
          </a:prstGeom>
        </p:spPr>
      </p:pic>
      <p:pic>
        <p:nvPicPr>
          <p:cNvPr id="7" name="Picture 4" descr="Table&#10;&#10;Description automatically generated">
            <a:extLst>
              <a:ext uri="{FF2B5EF4-FFF2-40B4-BE49-F238E27FC236}">
                <a16:creationId xmlns:a16="http://schemas.microsoft.com/office/drawing/2014/main" id="{4E379ABC-9B24-EC83-AA68-304F0E1C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703" y="3387190"/>
            <a:ext cx="5750269" cy="31126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EB7521-A5F4-4E45-8F42-AADD3C2FA9AB}"/>
              </a:ext>
            </a:extLst>
          </p:cNvPr>
          <p:cNvSpPr/>
          <p:nvPr/>
        </p:nvSpPr>
        <p:spPr>
          <a:xfrm>
            <a:off x="133864" y="1534297"/>
            <a:ext cx="2049161" cy="1647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B2EE1-B641-BFF4-9273-338F794733D1}"/>
              </a:ext>
            </a:extLst>
          </p:cNvPr>
          <p:cNvSpPr/>
          <p:nvPr/>
        </p:nvSpPr>
        <p:spPr>
          <a:xfrm>
            <a:off x="4221891" y="1534297"/>
            <a:ext cx="422189" cy="1647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A07C12-57AD-3746-7A66-D0527E4F68FA}"/>
              </a:ext>
            </a:extLst>
          </p:cNvPr>
          <p:cNvSpPr/>
          <p:nvPr/>
        </p:nvSpPr>
        <p:spPr>
          <a:xfrm>
            <a:off x="2697891" y="3779107"/>
            <a:ext cx="5745890" cy="133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9F83F36-2296-2CE7-58A6-448ABFBABC46}"/>
              </a:ext>
            </a:extLst>
          </p:cNvPr>
          <p:cNvCxnSpPr/>
          <p:nvPr/>
        </p:nvCxnSpPr>
        <p:spPr>
          <a:xfrm>
            <a:off x="1035908" y="3177745"/>
            <a:ext cx="1624912" cy="6466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CF12EBF-132D-0497-D991-17928D06CE6A}"/>
              </a:ext>
            </a:extLst>
          </p:cNvPr>
          <p:cNvCxnSpPr/>
          <p:nvPr/>
        </p:nvCxnSpPr>
        <p:spPr>
          <a:xfrm flipH="1">
            <a:off x="1804858" y="3186755"/>
            <a:ext cx="2689655" cy="193589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407EAB-D4F9-3A46-2EBC-3762394F33FF}"/>
              </a:ext>
            </a:extLst>
          </p:cNvPr>
          <p:cNvSpPr txBox="1"/>
          <p:nvPr/>
        </p:nvSpPr>
        <p:spPr>
          <a:xfrm>
            <a:off x="8649729" y="3470189"/>
            <a:ext cx="337751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I've grabbed all the rows that have the same x, class, emitter, </a:t>
            </a:r>
            <a:r>
              <a:rPr lang="en-US" err="1">
                <a:cs typeface="Calibri"/>
              </a:rPr>
              <a:t>lamp_post</a:t>
            </a:r>
            <a:r>
              <a:rPr lang="en-US">
                <a:cs typeface="Calibri"/>
              </a:rPr>
              <a:t>, and </a:t>
            </a:r>
            <a:r>
              <a:rPr lang="en-US" err="1">
                <a:cs typeface="Calibri"/>
              </a:rPr>
              <a:t>city_block</a:t>
            </a:r>
            <a:r>
              <a:rPr lang="en-US">
                <a:cs typeface="Calibri"/>
              </a:rPr>
              <a:t>. Then I move to each sensor column that is not empty and compute math functions on them. This produces the mean, max, and min columns.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05EC5CA-F16C-BFB5-E7E6-7C70B4721C13}"/>
                  </a:ext>
                </a:extLst>
              </p14:cNvPr>
              <p14:cNvContentPartPr/>
              <p14:nvPr/>
            </p14:nvContentPartPr>
            <p14:xfrm>
              <a:off x="4264046" y="1489246"/>
              <a:ext cx="155985" cy="10297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05EC5CA-F16C-BFB5-E7E6-7C70B4721C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8105" y="1368105"/>
                <a:ext cx="227508" cy="25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93A9423-9C3B-B18F-7D9B-5589E5ED93B6}"/>
                  </a:ext>
                </a:extLst>
              </p14:cNvPr>
              <p14:cNvContentPartPr/>
              <p14:nvPr/>
            </p14:nvContentPartPr>
            <p14:xfrm>
              <a:off x="5606556" y="3873231"/>
              <a:ext cx="183185" cy="10297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93A9423-9C3B-B18F-7D9B-5589E5ED93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0637" y="3796957"/>
                <a:ext cx="254663" cy="1624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6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326A-020C-83F1-8AA5-5D8F6AAC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New Dataset Explanation</a:t>
            </a:r>
            <a:endParaRPr lang="en-US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8364B-FF39-F10F-B7F0-A329EF970E35}"/>
              </a:ext>
            </a:extLst>
          </p:cNvPr>
          <p:cNvSpPr txBox="1"/>
          <p:nvPr/>
        </p:nvSpPr>
        <p:spPr>
          <a:xfrm>
            <a:off x="339810" y="1390135"/>
            <a:ext cx="3902675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600" err="1">
                <a:cs typeface="Calibri"/>
              </a:rPr>
              <a:t>Ref_sensor</a:t>
            </a:r>
            <a:endParaRPr lang="en-US" sz="16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cs typeface="Calibri"/>
              </a:rPr>
              <a:t>(</a:t>
            </a:r>
            <a:r>
              <a:rPr lang="en-US" sz="1600" dirty="0" err="1">
                <a:cs typeface="Calibri"/>
              </a:rPr>
              <a:t>cityBlock</a:t>
            </a:r>
            <a:r>
              <a:rPr lang="en-US" sz="1600" dirty="0">
                <a:cs typeface="Calibri"/>
              </a:rPr>
              <a:t>, class, </a:t>
            </a:r>
            <a:r>
              <a:rPr lang="en-US" sz="1600" dirty="0" err="1">
                <a:cs typeface="Calibri"/>
              </a:rPr>
              <a:t>lampPost</a:t>
            </a:r>
            <a:r>
              <a:rPr lang="en-US" sz="1600" dirty="0">
                <a:cs typeface="Calibri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Emitter_id</a:t>
            </a:r>
            <a:endParaRPr lang="en-US" sz="1600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cs typeface="Calibri"/>
              </a:rPr>
              <a:t>ID of emitter</a:t>
            </a:r>
            <a:endParaRPr lang="en-US" sz="1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City_block</a:t>
            </a:r>
            <a:r>
              <a:rPr lang="en-US" sz="1600" dirty="0">
                <a:cs typeface="Calibri"/>
              </a:rPr>
              <a:t>, class, </a:t>
            </a:r>
            <a:r>
              <a:rPr lang="en-US" sz="1600" dirty="0" err="1">
                <a:cs typeface="Calibri"/>
              </a:rPr>
              <a:t>lamp_post</a:t>
            </a:r>
            <a:r>
              <a:rPr lang="en-US" sz="1600" dirty="0">
                <a:cs typeface="Calibri"/>
              </a:rPr>
              <a:t>, x</a:t>
            </a:r>
            <a:endParaRPr lang="en-US" sz="1600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cs typeface="Calibri"/>
              </a:rPr>
              <a:t>Mean the same thing as previous dataset</a:t>
            </a:r>
            <a:endParaRPr lang="en-US" sz="1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Connected_sensor</a:t>
            </a:r>
            <a:endParaRPr lang="en-US" sz="1600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cs typeface="Calibri"/>
              </a:rPr>
              <a:t>The sensor of focus. It's the sensor that we are using data from to compute the mean, max, and min values</a:t>
            </a:r>
            <a:endParaRPr lang="en-US" sz="1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Mean, Max, Min</a:t>
            </a:r>
            <a:endParaRPr lang="en-US" sz="1600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cs typeface="Calibri"/>
              </a:rPr>
              <a:t>Statistical functions based on column of </a:t>
            </a:r>
            <a:r>
              <a:rPr lang="en-US" sz="1600" dirty="0" err="1">
                <a:cs typeface="Calibri"/>
              </a:rPr>
              <a:t>rssi</a:t>
            </a:r>
            <a:r>
              <a:rPr lang="en-US" sz="1600" dirty="0">
                <a:cs typeface="Calibri"/>
              </a:rPr>
              <a:t> data</a:t>
            </a:r>
            <a:endParaRPr lang="en-US" sz="1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Emitter_sensor_distance</a:t>
            </a:r>
            <a:endParaRPr lang="en-US" sz="1600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cs typeface="Calibri"/>
              </a:rPr>
              <a:t>Calculated same way as before</a:t>
            </a:r>
            <a:endParaRPr lang="en-US" sz="1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Rssi_count</a:t>
            </a:r>
            <a:endParaRPr lang="en-US" sz="1600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cs typeface="Calibri"/>
              </a:rPr>
              <a:t>The amount of </a:t>
            </a:r>
            <a:r>
              <a:rPr lang="en-US" sz="1600" dirty="0" err="1">
                <a:cs typeface="Calibri"/>
              </a:rPr>
              <a:t>rssi</a:t>
            </a:r>
            <a:r>
              <a:rPr lang="en-US" sz="1600" dirty="0">
                <a:cs typeface="Calibri"/>
              </a:rPr>
              <a:t> values captured by '</a:t>
            </a:r>
            <a:r>
              <a:rPr lang="en-US" sz="1600" dirty="0" err="1">
                <a:cs typeface="Calibri"/>
              </a:rPr>
              <a:t>connected_sensor</a:t>
            </a:r>
            <a:r>
              <a:rPr lang="en-US" sz="1600" dirty="0">
                <a:cs typeface="Calibri"/>
              </a:rPr>
              <a:t>' from 'emitter'</a:t>
            </a:r>
            <a:endParaRPr lang="en-US" sz="1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3EB5-B1D6-DC25-5B28-6E8AAFF93EC8}"/>
              </a:ext>
            </a:extLst>
          </p:cNvPr>
          <p:cNvSpPr txBox="1"/>
          <p:nvPr/>
        </p:nvSpPr>
        <p:spPr>
          <a:xfrm>
            <a:off x="4710545" y="5719948"/>
            <a:ext cx="57496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Ex) sensor s01 captured 8 signals from emitter 30. These 8 signals are used to create mean, max, and min values.</a:t>
            </a:r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4E9E4EEC-81B3-1F23-BF6B-DC0AF200C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423" y="1391315"/>
            <a:ext cx="7879750" cy="3592985"/>
          </a:xfrm>
        </p:spPr>
      </p:pic>
    </p:spTree>
    <p:extLst>
      <p:ext uri="{BB962C8B-B14F-4D97-AF65-F5344CB8AC3E}">
        <p14:creationId xmlns:p14="http://schemas.microsoft.com/office/powerpoint/2010/main" val="426235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AE8CF-038B-5769-0519-E54F470F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RSSI Mean Values Vs. Distance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21A1B-04AE-958C-9DBC-F81410B66E42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Calibri"/>
                <a:cs typeface="Calibri"/>
              </a:rPr>
              <a:t>Each blue dot represents a row in new dataset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Calibri"/>
                <a:cs typeface="Calibri"/>
              </a:rPr>
              <a:t>Utilizing the </a:t>
            </a:r>
            <a:r>
              <a:rPr lang="en-US" sz="2200" err="1">
                <a:ea typeface="Calibri"/>
                <a:cs typeface="Calibri"/>
              </a:rPr>
              <a:t>mean_rssi</a:t>
            </a:r>
            <a:r>
              <a:rPr lang="en-US" sz="2200" dirty="0">
                <a:ea typeface="Calibri"/>
                <a:cs typeface="Calibri"/>
              </a:rPr>
              <a:t> (y-axis), and </a:t>
            </a:r>
            <a:r>
              <a:rPr lang="en-US" sz="2200" err="1">
                <a:ea typeface="Calibri"/>
                <a:cs typeface="Calibri"/>
              </a:rPr>
              <a:t>emitter_sensor_distance</a:t>
            </a:r>
            <a:r>
              <a:rPr lang="en-US" sz="2200" dirty="0">
                <a:ea typeface="Calibri"/>
                <a:cs typeface="Calibri"/>
              </a:rPr>
              <a:t> (x-axis)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Ex) Get all </a:t>
            </a:r>
            <a:r>
              <a:rPr lang="en-US" sz="2200" dirty="0" err="1"/>
              <a:t>mean_rssi</a:t>
            </a:r>
            <a:r>
              <a:rPr lang="en-US" sz="2200" dirty="0"/>
              <a:t> values where distance = 200</a:t>
            </a:r>
            <a:endParaRPr lang="en-US" sz="2200" dirty="0">
              <a:ea typeface="Calibri"/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Calibri"/>
                <a:cs typeface="Calibri"/>
              </a:rPr>
              <a:t>This results in multiple </a:t>
            </a:r>
            <a:r>
              <a:rPr lang="en-US" sz="2200" dirty="0" err="1">
                <a:ea typeface="Calibri"/>
                <a:cs typeface="Calibri"/>
              </a:rPr>
              <a:t>mean_rssi</a:t>
            </a:r>
            <a:r>
              <a:rPr lang="en-US" sz="2200" dirty="0">
                <a:ea typeface="Calibri"/>
                <a:cs typeface="Calibri"/>
              </a:rPr>
              <a:t> values associated with one distance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F67F524-0458-6686-DC3B-AF7CCC47A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430" y="2290936"/>
            <a:ext cx="10700948" cy="39593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6B28D1-9F33-6EAF-C650-8BEDCE350D8B}"/>
                  </a:ext>
                </a:extLst>
              </p14:cNvPr>
              <p14:cNvContentPartPr/>
              <p14:nvPr/>
            </p14:nvContentPartPr>
            <p14:xfrm>
              <a:off x="5283002" y="4190994"/>
              <a:ext cx="19917" cy="1612916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6B28D1-9F33-6EAF-C650-8BEDCE350D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5219" y="4173357"/>
                <a:ext cx="55127" cy="16485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72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64FA2-ED0A-5213-67E3-068365C3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Look Up Table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8290B7-3E4F-513B-8B67-0398C3AF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cs typeface="Calibri"/>
              </a:rPr>
              <a:t>Can't really make a 'look up' table from this graph</a:t>
            </a:r>
          </a:p>
          <a:p>
            <a:r>
              <a:rPr lang="en-US" sz="1700" dirty="0">
                <a:cs typeface="Calibri"/>
              </a:rPr>
              <a:t>If we find the mean of these mean values, we can get an exact point correlated to an exact distance</a:t>
            </a:r>
            <a:endParaRPr lang="en-US" sz="1700" dirty="0">
              <a:ea typeface="Calibri"/>
              <a:cs typeface="Calibri"/>
            </a:endParaRPr>
          </a:p>
          <a:p>
            <a:pPr lvl="1"/>
            <a:r>
              <a:rPr lang="en-US" sz="1700" dirty="0">
                <a:cs typeface="Calibri"/>
              </a:rPr>
              <a:t>Distances range from 0m to 532m with only a couple missing distances (i.e.,  528, 529)</a:t>
            </a:r>
            <a:endParaRPr lang="en-US" sz="1700" dirty="0">
              <a:ea typeface="Calibri"/>
              <a:cs typeface="Calibri"/>
            </a:endParaRPr>
          </a:p>
          <a:p>
            <a:pPr lvl="1"/>
            <a:endParaRPr lang="en-US" sz="1700">
              <a:cs typeface="Calibri"/>
            </a:endParaRPr>
          </a:p>
          <a:p>
            <a:r>
              <a:rPr lang="en-US" sz="1700" dirty="0">
                <a:cs typeface="Calibri"/>
              </a:rPr>
              <a:t>Create subset where "</a:t>
            </a:r>
            <a:r>
              <a:rPr lang="en-US" sz="1700" err="1">
                <a:cs typeface="Calibri"/>
              </a:rPr>
              <a:t>emitter_sensor_distance</a:t>
            </a:r>
            <a:r>
              <a:rPr lang="en-US" sz="1700" dirty="0">
                <a:cs typeface="Calibri"/>
              </a:rPr>
              <a:t>" are the same</a:t>
            </a:r>
            <a:endParaRPr lang="en-US" sz="1700" dirty="0">
              <a:ea typeface="Calibri"/>
              <a:cs typeface="Calibri"/>
            </a:endParaRPr>
          </a:p>
          <a:p>
            <a:pPr lvl="1"/>
            <a:r>
              <a:rPr lang="en-US" sz="1300" dirty="0">
                <a:ea typeface="Calibri"/>
                <a:cs typeface="Calibri"/>
              </a:rPr>
              <a:t>This results in a list of </a:t>
            </a:r>
            <a:r>
              <a:rPr lang="en-US" sz="1300" dirty="0" err="1">
                <a:ea typeface="Calibri"/>
                <a:cs typeface="Calibri"/>
              </a:rPr>
              <a:t>mean_rssi</a:t>
            </a:r>
            <a:r>
              <a:rPr lang="en-US" sz="1300" dirty="0">
                <a:ea typeface="Calibri"/>
                <a:cs typeface="Calibri"/>
              </a:rPr>
              <a:t> values</a:t>
            </a:r>
          </a:p>
          <a:p>
            <a:r>
              <a:rPr lang="en-US" sz="1700" dirty="0">
                <a:cs typeface="Calibri"/>
              </a:rPr>
              <a:t>Find the mean value of the "</a:t>
            </a:r>
            <a:r>
              <a:rPr lang="en-US" sz="1700" err="1">
                <a:cs typeface="Calibri"/>
              </a:rPr>
              <a:t>mean_rssi</a:t>
            </a:r>
            <a:r>
              <a:rPr lang="en-US" sz="1700" dirty="0">
                <a:cs typeface="Calibri"/>
              </a:rPr>
              <a:t>" column</a:t>
            </a:r>
            <a:endParaRPr lang="en-US" sz="1700" dirty="0">
              <a:ea typeface="Calibri"/>
              <a:cs typeface="Calibri"/>
            </a:endParaRPr>
          </a:p>
          <a:p>
            <a:pPr lvl="1"/>
            <a:r>
              <a:rPr lang="en-US" sz="1300" dirty="0">
                <a:ea typeface="Calibri"/>
                <a:cs typeface="Calibri"/>
              </a:rPr>
              <a:t>Returns a single value –  I call this value </a:t>
            </a:r>
            <a:r>
              <a:rPr lang="en-US" sz="1300" dirty="0" err="1">
                <a:ea typeface="Calibri"/>
                <a:cs typeface="Calibri"/>
              </a:rPr>
              <a:t>mean_mean_rssi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2C84697-24B8-E99E-4145-1C9B2523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6" y="2112313"/>
            <a:ext cx="6448578" cy="23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8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f3e2a7-f210-47a5-9558-e253461f2cf2">
      <Terms xmlns="http://schemas.microsoft.com/office/infopath/2007/PartnerControls"/>
    </lcf76f155ced4ddcb4097134ff3c332f>
    <TaxCatchAll xmlns="6553d18d-67f7-4c36-af9d-3d419b74a1e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C6F360AE7A14D969CB2BD7F7E3B7A" ma:contentTypeVersion="13" ma:contentTypeDescription="Create a new document." ma:contentTypeScope="" ma:versionID="ccb456a88abe8cd460d2f6cf06bf96c0">
  <xsd:schema xmlns:xsd="http://www.w3.org/2001/XMLSchema" xmlns:xs="http://www.w3.org/2001/XMLSchema" xmlns:p="http://schemas.microsoft.com/office/2006/metadata/properties" xmlns:ns2="6553d18d-67f7-4c36-af9d-3d419b74a1ee" xmlns:ns3="5bf3e2a7-f210-47a5-9558-e253461f2cf2" targetNamespace="http://schemas.microsoft.com/office/2006/metadata/properties" ma:root="true" ma:fieldsID="e6f0a4e5948dd5090a9aaa6fa82950d3" ns2:_="" ns3:_="">
    <xsd:import namespace="6553d18d-67f7-4c36-af9d-3d419b74a1ee"/>
    <xsd:import namespace="5bf3e2a7-f210-47a5-9558-e253461f2cf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3d18d-67f7-4c36-af9d-3d419b74a1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0f0c6d2-6604-4b7a-98f4-e015107cf194}" ma:internalName="TaxCatchAll" ma:showField="CatchAllData" ma:web="6553d18d-67f7-4c36-af9d-3d419b74a1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3e2a7-f210-47a5-9558-e253461f2c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728a8d2-fce2-4ead-88e1-13feca9680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A9A991-E586-4242-BF6A-FA26BFD969D2}">
  <ds:schemaRefs>
    <ds:schemaRef ds:uri="http://schemas.microsoft.com/office/2006/metadata/properties"/>
    <ds:schemaRef ds:uri="http://schemas.microsoft.com/office/infopath/2007/PartnerControls"/>
    <ds:schemaRef ds:uri="5bf3e2a7-f210-47a5-9558-e253461f2cf2"/>
    <ds:schemaRef ds:uri="6553d18d-67f7-4c36-af9d-3d419b74a1ee"/>
  </ds:schemaRefs>
</ds:datastoreItem>
</file>

<file path=customXml/itemProps2.xml><?xml version="1.0" encoding="utf-8"?>
<ds:datastoreItem xmlns:ds="http://schemas.openxmlformats.org/officeDocument/2006/customXml" ds:itemID="{34E73CB0-9377-4210-BE63-71DA5BD9E7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9FFD85-3AE2-4C27-A508-D25FBEB34CF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Weekly Meeting (05/31/23)</vt:lpstr>
      <vt:lpstr>Outline</vt:lpstr>
      <vt:lpstr>Fanchen's Data</vt:lpstr>
      <vt:lpstr>How is distance between emitter and sensor found?</vt:lpstr>
      <vt:lpstr>RSSI vs. Distance on Original Dataset</vt:lpstr>
      <vt:lpstr>Translation of Datasets</vt:lpstr>
      <vt:lpstr>New Dataset Explanation</vt:lpstr>
      <vt:lpstr>RSSI Mean Values Vs. Distance</vt:lpstr>
      <vt:lpstr>Look Up Table</vt:lpstr>
      <vt:lpstr>Mean of RSSI Means vs. Distance</vt:lpstr>
      <vt:lpstr>RSSI vs Distance Lookup Graph</vt:lpstr>
      <vt:lpstr>Summary</vt:lpstr>
      <vt:lpstr>Test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177</cp:revision>
  <dcterms:created xsi:type="dcterms:W3CDTF">2023-05-29T17:50:08Z</dcterms:created>
  <dcterms:modified xsi:type="dcterms:W3CDTF">2023-06-14T18:19:30Z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0x010100678C6F360AE7A14D969CB2BD7F7E3B7A</vt:lpwstr>
  </property>
  <property fmtid="{D5CDD505-2E9C-101B-9397-08002B2CF9AE}" pid="3" name="MediaServiceImageTags">
    <vt:lpwstr/>
  </property>
</Properties>
</file>