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97" r:id="rId2"/>
    <p:sldId id="400" r:id="rId3"/>
    <p:sldId id="398" r:id="rId4"/>
    <p:sldId id="399" r:id="rId5"/>
    <p:sldId id="4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5728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BF4F2-5F69-F44E-852E-608EE132537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060CE-47D1-0A4F-9891-2597CDED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CFE7AC9-246F-274F-90B0-9B5F72AD257B}" type="datetime1">
              <a:rPr lang="en-US" smtClean="0"/>
              <a:t>4/26/24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90058"/>
            <a:ext cx="10972800" cy="4036105"/>
          </a:xfrm>
        </p:spPr>
        <p:txBody>
          <a:bodyPr/>
          <a:lstStyle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8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2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4/26/24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4/26/24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4/26/24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4/26/24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4/26/24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8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4/26/24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5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4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uitfly1026.github.io/static/files/xtensor-asplos2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jiajia.li@ncsu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500"/>
              </a:spcAft>
            </a:pPr>
            <a:r>
              <a:rPr lang="en-US" sz="3600" dirty="0" err="1">
                <a:latin typeface="Arial" charset="0"/>
              </a:rPr>
              <a:t>XTensor</a:t>
            </a:r>
            <a:r>
              <a:rPr lang="en-US" sz="3600" dirty="0">
                <a:latin typeface="Arial" charset="0"/>
              </a:rPr>
              <a:t> 2024:</a:t>
            </a:r>
            <a:br>
              <a:rPr lang="en-US" sz="36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1st Workshop on Cross-stack Optimization of 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Tensor Methods</a:t>
            </a:r>
            <a:br>
              <a:rPr lang="en-US" sz="32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Held in conjunction with ASPLOS'24</a:t>
            </a:r>
            <a:br>
              <a:rPr lang="en-US" sz="3200" dirty="0">
                <a:latin typeface="Arial" charset="0"/>
              </a:rPr>
            </a:br>
            <a:endParaRPr lang="en-US" sz="4400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1138" y="4103135"/>
            <a:ext cx="6069724" cy="1414119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800" dirty="0">
                <a:ea typeface="+mn-ea"/>
              </a:rPr>
              <a:t>Organizers: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u="sng" dirty="0" err="1">
                <a:ea typeface="+mn-ea"/>
              </a:rPr>
              <a:t>Lizhong</a:t>
            </a:r>
            <a:r>
              <a:rPr lang="en-US" sz="1600" u="sng" dirty="0">
                <a:ea typeface="+mn-ea"/>
              </a:rPr>
              <a:t> Chen @ Oregon State Univ</a:t>
            </a:r>
            <a:r>
              <a:rPr lang="en-US" altLang="zh-CN" sz="1600" u="sng" dirty="0">
                <a:ea typeface="+mn-ea"/>
              </a:rPr>
              <a:t>.</a:t>
            </a:r>
            <a:r>
              <a:rPr lang="en-US" altLang="zh-CN" sz="1600" dirty="0">
                <a:ea typeface="+mn-ea"/>
              </a:rPr>
              <a:t>, </a:t>
            </a:r>
            <a:r>
              <a:rPr lang="en-US" sz="1600" dirty="0">
                <a:ea typeface="+mn-ea"/>
              </a:rPr>
              <a:t>Dong Li @ UC Merced, Frank Mueller @ NCSU, </a:t>
            </a:r>
            <a:r>
              <a:rPr lang="en-US" sz="1600" dirty="0" err="1">
                <a:ea typeface="+mn-ea"/>
              </a:rPr>
              <a:t>Jiajia</a:t>
            </a:r>
            <a:r>
              <a:rPr lang="en-US" sz="1600" dirty="0">
                <a:ea typeface="+mn-ea"/>
              </a:rPr>
              <a:t> Li @ NCSU</a:t>
            </a:r>
          </a:p>
          <a:p>
            <a:pPr marL="0" marR="0" lvl="0" indent="0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0" marR="0" lvl="0" indent="0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Time: 04/27/2024 1:30 – 5:30pm</a:t>
            </a:r>
          </a:p>
          <a:p>
            <a:pPr marL="0" marR="0" lvl="0" indent="0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Location: Grande E</a:t>
            </a:r>
            <a:endParaRPr lang="en-US" sz="1800" dirty="0">
              <a:ea typeface="+mn-ea"/>
            </a:endParaRPr>
          </a:p>
        </p:txBody>
      </p:sp>
      <p:pic>
        <p:nvPicPr>
          <p:cNvPr id="5" name="Picture 2" descr="Oregon State University">
            <a:extLst>
              <a:ext uri="{FF2B5EF4-FFF2-40B4-BE49-F238E27FC236}">
                <a16:creationId xmlns:a16="http://schemas.microsoft.com/office/drawing/2014/main" id="{9D1CF8D7-7620-686F-958F-ABD0CD17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634" y="38216"/>
            <a:ext cx="1134365" cy="11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E614F42-55BD-522B-DBEA-AB0A5B09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7" y="96818"/>
            <a:ext cx="1098331" cy="10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Logos | Brand Standards">
            <a:extLst>
              <a:ext uri="{FF2B5EF4-FFF2-40B4-BE49-F238E27FC236}">
                <a16:creationId xmlns:a16="http://schemas.microsoft.com/office/drawing/2014/main" id="{5AA675B3-B3E5-C828-8555-585A9217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364" y="6686"/>
            <a:ext cx="1298770" cy="122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9255-CAEF-7347-42D7-7FE6775C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B37C-C763-E904-AB0F-762D5430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workshop is to communicate state-of-the-art tensor methods in diverse communities, including but not limited to:</a:t>
            </a:r>
          </a:p>
          <a:p>
            <a:pPr lvl="1"/>
            <a:r>
              <a:rPr lang="en-US" sz="2400" dirty="0"/>
              <a:t>HPC, algorithms, runtime, compiler, architecture angles.</a:t>
            </a:r>
          </a:p>
          <a:p>
            <a:r>
              <a:rPr lang="en-US" sz="2800" dirty="0"/>
              <a:t>To fulfill the milestones of our NSF </a:t>
            </a:r>
            <a:r>
              <a:rPr lang="en-US" sz="2800" dirty="0" err="1"/>
              <a:t>PPoSS</a:t>
            </a:r>
            <a:r>
              <a:rPr lang="en-US" sz="2800" dirty="0"/>
              <a:t> project</a:t>
            </a:r>
          </a:p>
          <a:p>
            <a:pPr lvl="1"/>
            <a:r>
              <a:rPr lang="en-US" sz="2400" dirty="0"/>
              <a:t>“Collaborative Research: </a:t>
            </a:r>
            <a:r>
              <a:rPr lang="en-US" sz="2400" dirty="0" err="1"/>
              <a:t>PPoSS</a:t>
            </a:r>
            <a:r>
              <a:rPr lang="en-US" sz="2400" dirty="0"/>
              <a:t>: LARGE: Cross-layer Coordination and Optimization for Scalable and Sparse Tensor Networks (CROSS)” (Sep 15, 2023 – Aug 31, 2028)</a:t>
            </a:r>
          </a:p>
          <a:p>
            <a:r>
              <a:rPr lang="en-US" sz="2800" dirty="0"/>
              <a:t>Show our recent work to the community and to trigger more discussion.</a:t>
            </a:r>
          </a:p>
        </p:txBody>
      </p:sp>
    </p:spTree>
    <p:extLst>
      <p:ext uri="{BB962C8B-B14F-4D97-AF65-F5344CB8AC3E}">
        <p14:creationId xmlns:p14="http://schemas.microsoft.com/office/powerpoint/2010/main" val="170400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F23B-91CA-7C32-7EEE-822AE88C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C951-07A3-77CC-F2E8-47CE845A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1:30 - 1:40 pm: Welcome and Opening Remarks</a:t>
            </a:r>
          </a:p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1:40 - 2:30 pm: 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Raleway" pitchFamily="2" charset="77"/>
              </a:rPr>
              <a:t>Keynote Talk “What GPU tensor-cores really bring to the table?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” 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Raleway" pitchFamily="2" charset="77"/>
              </a:rPr>
              <a:t>by Ang Li @ PNNL</a:t>
            </a:r>
            <a:endParaRPr lang="en-US" sz="1800" b="0" i="0" dirty="0">
              <a:solidFill>
                <a:srgbClr val="303030"/>
              </a:solidFill>
              <a:effectLst/>
              <a:latin typeface="Raleway" pitchFamily="2" charset="77"/>
            </a:endParaRPr>
          </a:p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2:30 - 2:45 pm: A Novel Sparse Tensor Representation for Quantum Simulations, by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Raleway" pitchFamily="2" charset="77"/>
              </a:rPr>
              <a:t>Srikar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Raleway" pitchFamily="2" charset="77"/>
              </a:rPr>
              <a:t>Chundury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 @ NCSU</a:t>
            </a:r>
          </a:p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2:45 - 3:00 pm: Accelerating GEMV via Targeted Tensor Core Optimizations, by Sounder Rajendran @ NCSU</a:t>
            </a:r>
            <a:endParaRPr lang="en-US" sz="1800" dirty="0">
              <a:solidFill>
                <a:srgbClr val="303030"/>
              </a:solidFill>
              <a:latin typeface="Raleway" pitchFamily="2" charset="77"/>
            </a:endParaRPr>
          </a:p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3:00 - 3:30 pm: Break</a:t>
            </a:r>
          </a:p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3:30 - 4:10 pm: 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Raleway" pitchFamily="2" charset="77"/>
              </a:rPr>
              <a:t>Invited Talk “Toward Fast and Affordable Serving Systems for Large Language Models” by </a:t>
            </a:r>
            <a:r>
              <a:rPr lang="en-US" sz="1800" b="1" i="0" dirty="0" err="1">
                <a:solidFill>
                  <a:srgbClr val="303030"/>
                </a:solidFill>
                <a:effectLst/>
                <a:latin typeface="Raleway" pitchFamily="2" charset="77"/>
              </a:rPr>
              <a:t>Xupeng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Raleway" pitchFamily="2" charset="77"/>
              </a:rPr>
              <a:t> Miao @ CMU</a:t>
            </a:r>
          </a:p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4:10 - 4:25 pm: Optimizing Sparse Tensor-times-Vector on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Raleway" pitchFamily="2" charset="77"/>
              </a:rPr>
              <a:t>Cerebras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 WSE-2, by Sai Krishna Teja Varma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Raleway" pitchFamily="2" charset="77"/>
              </a:rPr>
              <a:t>Manthena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 @ NCSU</a:t>
            </a:r>
            <a:endParaRPr lang="en-US" sz="1800" b="1" dirty="0">
              <a:solidFill>
                <a:srgbClr val="303030"/>
              </a:solidFill>
              <a:latin typeface="Raleway" pitchFamily="2" charset="77"/>
            </a:endParaRPr>
          </a:p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4:30 - 5:30 pm: Panel &amp; Open Discussion (Ang Li,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Raleway" pitchFamily="2" charset="77"/>
              </a:rPr>
              <a:t>Xupeng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 Miao)</a:t>
            </a:r>
          </a:p>
        </p:txBody>
      </p:sp>
    </p:spTree>
    <p:extLst>
      <p:ext uri="{BB962C8B-B14F-4D97-AF65-F5344CB8AC3E}">
        <p14:creationId xmlns:p14="http://schemas.microsoft.com/office/powerpoint/2010/main" val="377762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7623-8C59-8EC5-F331-06531624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E62A-3129-87D4-AA94-8B5DF3FD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Please find talk details on the workshop website:</a:t>
            </a:r>
          </a:p>
          <a:p>
            <a:pPr lvl="1"/>
            <a:r>
              <a:rPr lang="en-US" sz="2400" dirty="0"/>
              <a:t>Scan the QR code below</a:t>
            </a:r>
            <a:endParaRPr lang="en-US" sz="24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2400" dirty="0">
                <a:hlinkClick r:id="rId2"/>
              </a:rPr>
              <a:t>https://fruitfly1026.github.io/static/files/xtensor-asplos24.html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Or from ASPLOS’s main website: the workshop page.</a:t>
            </a:r>
          </a:p>
          <a:p>
            <a:r>
              <a:rPr lang="en-US" sz="2800" dirty="0"/>
              <a:t>Please let us know if you have any questions.</a:t>
            </a:r>
          </a:p>
          <a:p>
            <a:pPr lvl="1"/>
            <a:r>
              <a:rPr lang="en-US" sz="2400" dirty="0"/>
              <a:t>Email at the bottom of the workshop website.</a:t>
            </a:r>
          </a:p>
        </p:txBody>
      </p:sp>
      <p:pic>
        <p:nvPicPr>
          <p:cNvPr id="4" name="Picture 2" descr="Oregon State University">
            <a:extLst>
              <a:ext uri="{FF2B5EF4-FFF2-40B4-BE49-F238E27FC236}">
                <a16:creationId xmlns:a16="http://schemas.microsoft.com/office/drawing/2014/main" id="{40B64F89-3006-157C-1CEE-043396194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634" y="38216"/>
            <a:ext cx="1134365" cy="11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4B78874-BD80-4295-EC5D-9F0396BE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7" y="96818"/>
            <a:ext cx="1098331" cy="10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Logos | Brand Standards">
            <a:extLst>
              <a:ext uri="{FF2B5EF4-FFF2-40B4-BE49-F238E27FC236}">
                <a16:creationId xmlns:a16="http://schemas.microsoft.com/office/drawing/2014/main" id="{6E203414-E1CC-047A-EA5C-586309CE6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364" y="6686"/>
            <a:ext cx="1298770" cy="122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5B9F94-E9E7-CE66-8ECD-7C5AA14C3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3544" y="4071329"/>
            <a:ext cx="2748455" cy="27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1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4944-5FD1-10F9-0FFE-6C603F19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Postdoc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ECF6-DCC2-9ED1-822F-CDDB0C22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NCSU has one postdoc position available, will be mentored by Dr. Frank Mueller and Dr. </a:t>
            </a:r>
            <a:r>
              <a:rPr lang="en-US" sz="2800" dirty="0" err="1"/>
              <a:t>Jiajia</a:t>
            </a:r>
            <a:r>
              <a:rPr lang="en-US" sz="2800" dirty="0"/>
              <a:t> Li.</a:t>
            </a:r>
          </a:p>
          <a:p>
            <a:pPr lvl="1"/>
            <a:r>
              <a:rPr lang="en-US" sz="2400" dirty="0"/>
              <a:t>Please ask us for more details if you are interested. </a:t>
            </a:r>
          </a:p>
          <a:p>
            <a:pPr lvl="1"/>
            <a:r>
              <a:rPr lang="en-US" sz="2400" dirty="0"/>
              <a:t>Contact: </a:t>
            </a:r>
            <a:r>
              <a:rPr lang="en-US" sz="2400" dirty="0">
                <a:hlinkClick r:id="rId2"/>
              </a:rPr>
              <a:t>jiajia.li@ncsu.edu</a:t>
            </a:r>
            <a:endParaRPr lang="en-US" sz="24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1DAD7D6-63B4-4550-2B67-DD258BB6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7" y="96818"/>
            <a:ext cx="1098331" cy="10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12516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376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Raleway</vt:lpstr>
      <vt:lpstr>NCStateU-horizontal-left-logo</vt:lpstr>
      <vt:lpstr>XTensor 2024: 1st Workshop on Cross-stack Optimization of  Tensor Methods Held in conjunction with ASPLOS'24 </vt:lpstr>
      <vt:lpstr>Welcome</vt:lpstr>
      <vt:lpstr>Agenda</vt:lpstr>
      <vt:lpstr>Workshop Website</vt:lpstr>
      <vt:lpstr>Postdoc 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495-004/591-104:  Accelerating Deep Learning -- Intro to DL</dc:title>
  <dc:creator>Jiajia Li</dc:creator>
  <cp:lastModifiedBy>Jiajia Li</cp:lastModifiedBy>
  <cp:revision>62</cp:revision>
  <dcterms:created xsi:type="dcterms:W3CDTF">2024-01-19T02:26:40Z</dcterms:created>
  <dcterms:modified xsi:type="dcterms:W3CDTF">2024-04-26T14:50:34Z</dcterms:modified>
</cp:coreProperties>
</file>