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61" r:id="rId7"/>
    <p:sldId id="268" r:id="rId8"/>
    <p:sldId id="264" r:id="rId9"/>
    <p:sldId id="280" r:id="rId10"/>
    <p:sldId id="270" r:id="rId11"/>
    <p:sldId id="275" r:id="rId12"/>
    <p:sldId id="267" r:id="rId13"/>
    <p:sldId id="262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</a:fld>
            <a:endParaRPr lang="zh-CN" altLang="zh-CN"/>
          </a:p>
        </p:txBody>
      </p:sp>
      <p:sp>
        <p:nvSpPr>
          <p:cNvPr id="5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  <a:endParaRPr lang="zh-CN" altLang="zh-CN">
              <a:sym typeface="Lantinghei SC Heavy" charset="0"/>
            </a:endParaRP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/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  <a:endParaRPr lang="zh-CN" altLang="zh-CN" dirty="0">
              <a:sym typeface="Helvetica Light" charset="0"/>
            </a:endParaRP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  <a:endParaRPr lang="zh-CN" altLang="zh-CN" dirty="0">
              <a:sym typeface="Helvetica Light" charset="0"/>
            </a:endParaRP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  <a:endParaRPr lang="zh-CN" altLang="zh-CN" dirty="0">
              <a:sym typeface="Helvetica Light" charset="0"/>
            </a:endParaRP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  <a:endParaRPr lang="zh-CN" altLang="zh-CN" dirty="0">
              <a:sym typeface="Helvetica Light" charset="0"/>
            </a:endParaRP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  <a:endParaRPr lang="zh-CN" altLang="zh-CN" dirty="0">
              <a:sym typeface="Helvetica Light" charset="0"/>
            </a:endParaRP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/>
          <a:lstStyle>
            <a:lvl1pPr algn="ctr" eaLnBrk="1">
              <a:defRPr sz="1200">
                <a:ea typeface="宋体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021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2878"/>
            <a:ext cx="9144000" cy="1835990"/>
          </a:xfrm>
        </p:spPr>
        <p:txBody>
          <a:bodyPr/>
          <a:lstStyle/>
          <a:p>
            <a:r>
              <a:rPr lang="zh-CN" altLang="en-US" dirty="0"/>
              <a:t>学期项目展示</a:t>
            </a:r>
            <a:br>
              <a:rPr lang="en-IN" dirty="0"/>
            </a:br>
            <a:r>
              <a:rPr lang="zh-CN" altLang="en-IN" dirty="0">
                <a:solidFill>
                  <a:srgbClr val="C00000"/>
                </a:solidFill>
                <a:ea typeface="宋体" panose="02010600030101010101" pitchFamily="2" charset="-122"/>
              </a:rPr>
              <a:t>停车场</a:t>
            </a:r>
            <a:endParaRPr lang="zh-CN" altLang="en-IN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8765" y="3401366"/>
            <a:ext cx="4572000" cy="21335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开发团队</a:t>
            </a:r>
            <a:r>
              <a:rPr lang="en-IN" dirty="0"/>
              <a:t>: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成员：张全发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成员：张浩宇</a:t>
            </a:r>
            <a:endParaRPr lang="en-US" altLang="zh-CN" sz="2000" dirty="0"/>
          </a:p>
          <a:p>
            <a:pPr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4" name="Subtitle 2"/>
          <p:cNvSpPr txBox="1"/>
          <p:nvPr/>
        </p:nvSpPr>
        <p:spPr bwMode="auto">
          <a:xfrm>
            <a:off x="1861706" y="3626372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>
            <a:lvl1pPr marL="0" indent="0" algn="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技术应用</a:t>
            </a:r>
            <a:r>
              <a:rPr lang="en-IN" dirty="0"/>
              <a:t>:</a:t>
            </a:r>
            <a:endParaRPr lang="en-IN" dirty="0"/>
          </a:p>
          <a:p>
            <a:pPr algn="l">
              <a:spcBef>
                <a:spcPts val="0"/>
              </a:spcBef>
            </a:pPr>
            <a:r>
              <a:rPr lang="en-IN" sz="2000" dirty="0"/>
              <a:t>J</a:t>
            </a:r>
            <a:r>
              <a:rPr lang="en-US" altLang="en-IN" sz="2000" dirty="0"/>
              <a:t>SP</a:t>
            </a:r>
            <a:endParaRPr lang="en-IN" altLang="en-IN" sz="2000" dirty="0"/>
          </a:p>
          <a:p>
            <a:pPr algn="l">
              <a:spcBef>
                <a:spcPts val="0"/>
              </a:spcBef>
            </a:pPr>
            <a:r>
              <a:rPr lang="en-IN" altLang="en-IN" sz="2000" dirty="0"/>
              <a:t>CSS</a:t>
            </a:r>
            <a:endParaRPr lang="en-IN" altLang="en-IN" sz="2000" dirty="0"/>
          </a:p>
          <a:p>
            <a:pPr algn="l">
              <a:spcBef>
                <a:spcPts val="0"/>
              </a:spcBef>
            </a:pPr>
            <a:r>
              <a:rPr lang="en-IN" sz="2000" dirty="0"/>
              <a:t>HTML</a:t>
            </a:r>
            <a:endParaRPr lang="en-IN" sz="2000" dirty="0"/>
          </a:p>
          <a:p>
            <a:pPr algn="l">
              <a:spcBef>
                <a:spcPts val="0"/>
              </a:spcBef>
            </a:pPr>
            <a:r>
              <a:rPr lang="en-US" altLang="en-IN" sz="2000" dirty="0"/>
              <a:t>My</a:t>
            </a:r>
            <a:r>
              <a:rPr lang="en-IN" sz="2000" dirty="0"/>
              <a:t> SQL</a:t>
            </a:r>
            <a:endParaRPr lang="en-IN" sz="2000" dirty="0"/>
          </a:p>
          <a:p>
            <a:pPr algn="l">
              <a:spcBef>
                <a:spcPts val="0"/>
              </a:spcBef>
            </a:pPr>
            <a:r>
              <a:rPr lang="en-IN" sz="2000" dirty="0"/>
              <a:t>MVC模式</a:t>
            </a:r>
            <a:endParaRPr lang="en-IN" sz="2000" dirty="0"/>
          </a:p>
          <a:p>
            <a:pPr algn="l">
              <a:spcBef>
                <a:spcPts val="0"/>
              </a:spcBef>
            </a:pPr>
            <a:endParaRPr lang="en-IN" sz="2000" dirty="0"/>
          </a:p>
          <a:p>
            <a:pPr algn="l">
              <a:spcBef>
                <a:spcPts val="0"/>
              </a:spcBef>
            </a:pPr>
            <a:endParaRPr lang="en-IN" dirty="0"/>
          </a:p>
          <a:p>
            <a:pPr algn="l">
              <a:spcBef>
                <a:spcPts val="0"/>
              </a:spcBef>
            </a:pPr>
            <a:endParaRPr lang="en-IN" dirty="0"/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582" y="1731216"/>
            <a:ext cx="7804944" cy="40325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车辆信息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 dirty="0"/>
          </a:p>
          <a:p>
            <a:endParaRPr lang="en-IN" dirty="0"/>
          </a:p>
          <a:p>
            <a:endParaRPr lang="en-US" altLang="zh-CN" dirty="0"/>
          </a:p>
          <a:p>
            <a:endParaRPr lang="en-I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2220" y="1397000"/>
            <a:ext cx="7630795" cy="3136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遇到的挑战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小组工作分配问题</a:t>
            </a:r>
            <a:endParaRPr lang="en-US" altLang="zh-CN" dirty="0"/>
          </a:p>
          <a:p>
            <a:r>
              <a:rPr lang="zh-CN" altLang="en-US" dirty="0"/>
              <a:t>项目周期过短的克服</a:t>
            </a:r>
            <a:endParaRPr lang="en-US" altLang="zh-CN" dirty="0"/>
          </a:p>
          <a:p>
            <a:r>
              <a:rPr lang="zh-CN" altLang="en-US" dirty="0"/>
              <a:t>舒适美观界面的设计</a:t>
            </a:r>
            <a:endParaRPr lang="en-US" altLang="zh-CN" dirty="0"/>
          </a:p>
          <a:p>
            <a:r>
              <a:rPr lang="zh-CN" altLang="en-US" dirty="0"/>
              <a:t>简洁的数据库设计</a:t>
            </a:r>
            <a:endParaRPr lang="en-US" altLang="zh-CN" dirty="0"/>
          </a:p>
          <a:p>
            <a:r>
              <a:rPr lang="zh-CN" altLang="en-US" dirty="0"/>
              <a:t>功能齐全的</a:t>
            </a:r>
            <a:r>
              <a:rPr lang="en-US" altLang="zh-CN" dirty="0"/>
              <a:t>Java</a:t>
            </a:r>
            <a:r>
              <a:rPr lang="zh-CN" altLang="en-US" dirty="0"/>
              <a:t>类的设计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待改善部分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部分人性化功能的实现</a:t>
            </a:r>
            <a:endParaRPr lang="en-US" altLang="zh-CN" dirty="0"/>
          </a:p>
          <a:p>
            <a:r>
              <a:rPr lang="zh-CN" altLang="en-US" dirty="0"/>
              <a:t>界面设计还需优化</a:t>
            </a:r>
            <a:endParaRPr lang="en-US" altLang="zh-CN" dirty="0"/>
          </a:p>
          <a:p>
            <a:r>
              <a:rPr lang="zh-CN" altLang="en-US" dirty="0"/>
              <a:t>冗余代码的修改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4" y="1177261"/>
            <a:ext cx="5818632" cy="41330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4065" y="2705725"/>
            <a:ext cx="36038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zh-CN" altLang="en-US" sz="8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谢谢</a:t>
            </a:r>
            <a:r>
              <a:rPr lang="zh-CN" alt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！</a:t>
            </a:r>
            <a:endParaRPr lang="en-US" sz="8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0" y="1508125"/>
            <a:ext cx="4762500" cy="384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28" y="439147"/>
            <a:ext cx="7804944" cy="1098494"/>
          </a:xfrm>
        </p:spPr>
        <p:txBody>
          <a:bodyPr/>
          <a:lstStyle/>
          <a:p>
            <a:r>
              <a:rPr lang="zh-CN" altLang="en-US" dirty="0"/>
              <a:t>团队介绍</a:t>
            </a:r>
            <a:endParaRPr lang="en-IN" dirty="0"/>
          </a:p>
        </p:txBody>
      </p:sp>
      <p:pic>
        <p:nvPicPr>
          <p:cNvPr id="7" name="Picture 6" descr="A close up of an animal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66" y="1712901"/>
            <a:ext cx="2430236" cy="243023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58" y="1537641"/>
            <a:ext cx="2326788" cy="23267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08295" y="3044547"/>
            <a:ext cx="226931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张全发</a:t>
            </a:r>
            <a:endParaRPr lang="en-IN" dirty="0"/>
          </a:p>
          <a:p>
            <a:r>
              <a:rPr lang="en-IN" dirty="0"/>
              <a:t>2016207252</a:t>
            </a:r>
            <a:endParaRPr lang="en-IN" dirty="0"/>
          </a:p>
          <a:p>
            <a:r>
              <a:rPr lang="zh-CN" altLang="en-US" dirty="0"/>
              <a:t>前端开发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998029" y="1544453"/>
            <a:ext cx="2182228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张浩宇</a:t>
            </a:r>
            <a:endParaRPr lang="en-IN" dirty="0"/>
          </a:p>
          <a:p>
            <a:pPr algn="r"/>
            <a:r>
              <a:rPr lang="en-IN" dirty="0"/>
              <a:t>2016207149</a:t>
            </a:r>
            <a:endParaRPr lang="en-IN" dirty="0"/>
          </a:p>
          <a:p>
            <a:pPr algn="r"/>
            <a:r>
              <a:rPr lang="zh-CN" altLang="en-US" dirty="0"/>
              <a:t>后台开发</a:t>
            </a:r>
            <a:endParaRPr lang="en-IN" dirty="0"/>
          </a:p>
        </p:txBody>
      </p:sp>
      <p:pic>
        <p:nvPicPr>
          <p:cNvPr id="17" name="Picture 16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29650" y="2506518"/>
            <a:ext cx="1150607" cy="24772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56902" y="2810724"/>
            <a:ext cx="1086050" cy="2338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目录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  <a:endParaRPr lang="en-US" altLang="zh-CN" dirty="0"/>
          </a:p>
          <a:p>
            <a:r>
              <a:rPr lang="zh-CN" altLang="en-US" dirty="0"/>
              <a:t>开发跟进</a:t>
            </a:r>
            <a:endParaRPr lang="en-US" altLang="zh-CN" dirty="0"/>
          </a:p>
          <a:p>
            <a:r>
              <a:rPr lang="zh-CN" altLang="en-US" dirty="0"/>
              <a:t>主要业务</a:t>
            </a:r>
            <a:endParaRPr lang="en-US" altLang="zh-CN" dirty="0"/>
          </a:p>
          <a:p>
            <a:r>
              <a:rPr lang="zh-CN" altLang="en-US" dirty="0"/>
              <a:t>功能展示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停车场：</a:t>
            </a:r>
            <a:r>
              <a:rPr lang="zh-CN" altLang="zh-CN" dirty="0"/>
              <a:t>一个面向社会的公共停车管理平台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132" y="912523"/>
            <a:ext cx="7804944" cy="1033180"/>
          </a:xfrm>
        </p:spPr>
        <p:txBody>
          <a:bodyPr/>
          <a:lstStyle/>
          <a:p>
            <a:r>
              <a:rPr lang="zh-CN" altLang="en-US" dirty="0"/>
              <a:t>开发跟进</a:t>
            </a:r>
            <a:r>
              <a:rPr lang="en-IN" dirty="0"/>
              <a:t> – SDLC(</a:t>
            </a:r>
            <a:r>
              <a:rPr lang="zh-CN" altLang="en-US" sz="2800" dirty="0"/>
              <a:t>软件开发生命周期</a:t>
            </a:r>
            <a:r>
              <a:rPr lang="en-IN" dirty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261636"/>
          <a:ext cx="10744200" cy="3484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55371"/>
                <a:gridCol w="2068286"/>
                <a:gridCol w="1839686"/>
                <a:gridCol w="1981200"/>
                <a:gridCol w="2699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Phase / Task / Module</a:t>
                      </a:r>
                      <a:endParaRPr lang="en-IN" sz="1400" dirty="0"/>
                    </a:p>
                    <a:p>
                      <a:pPr algn="ctr"/>
                      <a:r>
                        <a:rPr lang="zh-CN" altLang="en-US" sz="1400" dirty="0"/>
                        <a:t>阶段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任务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模块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Assigned To</a:t>
                      </a:r>
                      <a:endParaRPr lang="en-IN" sz="1400" dirty="0"/>
                    </a:p>
                    <a:p>
                      <a:pPr algn="ctr"/>
                      <a:r>
                        <a:rPr lang="zh-CN" altLang="en-US" sz="1400" dirty="0"/>
                        <a:t>分配给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Due Date</a:t>
                      </a:r>
                      <a:endParaRPr lang="en-IN" sz="1400" dirty="0"/>
                    </a:p>
                    <a:p>
                      <a:pPr algn="ctr"/>
                      <a:r>
                        <a:rPr lang="zh-CN" altLang="en-US" sz="1400" dirty="0"/>
                        <a:t>预定完成日期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Outcome / Status</a:t>
                      </a:r>
                      <a:endParaRPr lang="en-IN" sz="1400" dirty="0"/>
                    </a:p>
                    <a:p>
                      <a:pPr algn="ctr"/>
                      <a:r>
                        <a:rPr lang="zh-CN" altLang="en-US" sz="1400" dirty="0"/>
                        <a:t>结果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状态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Comments / Remarks</a:t>
                      </a:r>
                      <a:endParaRPr lang="en-IN" sz="1400" dirty="0"/>
                    </a:p>
                    <a:p>
                      <a:pPr algn="ctr"/>
                      <a:r>
                        <a:rPr lang="zh-CN" altLang="en-US" sz="1400" dirty="0"/>
                        <a:t>备注</a:t>
                      </a:r>
                      <a:endParaRPr lang="en-IN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后台设计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张浩宇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超额完成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前端设计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张全发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顺利完成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5" name="文本框 4"/>
          <p:cNvSpPr txBox="1"/>
          <p:nvPr/>
        </p:nvSpPr>
        <p:spPr>
          <a:xfrm>
            <a:off x="2193132" y="247735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登录界面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685" y="2593975"/>
            <a:ext cx="4277360" cy="4032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467" y="1478486"/>
            <a:ext cx="7804944" cy="40325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用户注册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 dirty="0"/>
          </a:p>
          <a:p>
            <a:endParaRPr lang="en-I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9870" y="1211580"/>
            <a:ext cx="4762500" cy="3841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357" y="1590246"/>
            <a:ext cx="7804944" cy="40325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首页信息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 dirty="0"/>
          </a:p>
          <a:p>
            <a:endParaRPr lang="en-I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2580" y="1367155"/>
            <a:ext cx="5226050" cy="4940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172" y="1860756"/>
            <a:ext cx="7804944" cy="40325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修改个人信息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 dirty="0"/>
          </a:p>
          <a:p>
            <a:endParaRPr lang="en-I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115" y="1365885"/>
            <a:ext cx="4311650" cy="43307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1055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1055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WPS 演示</Application>
  <PresentationFormat>宽屏</PresentationFormat>
  <Paragraphs>118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Helvetica Light</vt:lpstr>
      <vt:lpstr>Lantinghei SC Heavy</vt:lpstr>
      <vt:lpstr>Segoe Print</vt:lpstr>
      <vt:lpstr>微软雅黑</vt:lpstr>
      <vt:lpstr>Arial Unicode MS</vt:lpstr>
      <vt:lpstr>Calibri</vt:lpstr>
      <vt:lpstr>White</vt:lpstr>
      <vt:lpstr>学期项目展示 项目名称</vt:lpstr>
      <vt:lpstr>团队介绍</vt:lpstr>
      <vt:lpstr>目录</vt:lpstr>
      <vt:lpstr>项目概述</vt:lpstr>
      <vt:lpstr>开发跟进 – SDLC(软件开发生命周期)</vt:lpstr>
      <vt:lpstr>功能展示截图</vt:lpstr>
      <vt:lpstr>功能展示截图</vt:lpstr>
      <vt:lpstr>功能展示截图</vt:lpstr>
      <vt:lpstr>功能展示截图</vt:lpstr>
      <vt:lpstr>功能展示截图</vt:lpstr>
      <vt:lpstr>遇到的挑战</vt:lpstr>
      <vt:lpstr>待改善部分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lenovo</cp:lastModifiedBy>
  <cp:revision>67</cp:revision>
  <dcterms:created xsi:type="dcterms:W3CDTF">2018-12-12T03:00:00Z</dcterms:created>
  <dcterms:modified xsi:type="dcterms:W3CDTF">2019-12-30T12:35:41Z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