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Email: Выплаты самозанятым без комиссий.</a:t>
            </a:r>
          </a:p>
          <a:p/>
          <a:p>
            <a:r>
              <a:t>Выплаты самозанятым без комиссий.</a:t>
            </a:r>
          </a:p>
          <a:p/>
          <a:p>
            <a:r>
              <a:t>Теперь вы можете производить выплаты самозанятым без комиссий — подключите услугу "Зачисление выплат самозанятым" в вашем зарплатном проекте и забудьте о дополнительных расходах! Мы автоматически проверим статус исполнителя и зарегистрируем доход, а чеки будут всегда доступны в личном кабинете "Сбербизнес".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