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63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87" name="Rectangle 86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71B2027-290D-4895-ACCB-285BA7BC9E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/>
          </a:blip>
          <a:srcRect t="21867" b="21867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91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93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4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5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6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7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8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9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0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1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2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3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4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5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6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7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8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9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0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1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2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C16D38-6F94-448B-B416-4C8AF432C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Epoch-14 Amazon Reviews Classification using 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9717D-C8DB-480F-9288-85E7D3E2B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10000"/>
              </a:lnSpc>
            </a:pPr>
            <a:r>
              <a:rPr lang="en-US" sz="1400" b="1" dirty="0"/>
              <a:t>Fruitpunch.ai/code</a:t>
            </a:r>
          </a:p>
          <a:p>
            <a:pPr algn="ctr">
              <a:lnSpc>
                <a:spcPct val="110000"/>
              </a:lnSpc>
            </a:pPr>
            <a:r>
              <a:rPr lang="en-US" sz="1400" b="1" dirty="0"/>
              <a:t>26-11-2019</a:t>
            </a:r>
          </a:p>
          <a:p>
            <a:pPr algn="ctr">
              <a:lnSpc>
                <a:spcPct val="110000"/>
              </a:lnSpc>
            </a:pPr>
            <a:r>
              <a:rPr lang="en-US" sz="1400" b="1" dirty="0"/>
              <a:t>Wedad Anbtawi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8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D64A6-D73A-4580-8332-B0D9CA95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80" y="618518"/>
            <a:ext cx="10626569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</a:t>
            </a:r>
            <a:r>
              <a:rPr lang="en-US" b="1" i="1" dirty="0"/>
              <a:t>n</a:t>
            </a:r>
            <a:r>
              <a:rPr lang="en-US" i="1" dirty="0"/>
              <a:t>atural </a:t>
            </a:r>
            <a:r>
              <a:rPr lang="en-US" b="1" i="1" dirty="0"/>
              <a:t>l</a:t>
            </a:r>
            <a:r>
              <a:rPr lang="en-US" i="1" dirty="0"/>
              <a:t>anguage </a:t>
            </a:r>
            <a:r>
              <a:rPr lang="en-US" b="1" i="1" dirty="0"/>
              <a:t>p</a:t>
            </a:r>
            <a:r>
              <a:rPr lang="en-US" i="1" dirty="0"/>
              <a:t>rocessing (</a:t>
            </a:r>
            <a:r>
              <a:rPr lang="en-US" dirty="0"/>
              <a:t>NLP)?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9D8C4-45BF-4126-8E34-C0FB3636D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556" y="1992035"/>
            <a:ext cx="10231964" cy="3541714"/>
          </a:xfrm>
        </p:spPr>
        <p:txBody>
          <a:bodyPr>
            <a:normAutofit/>
          </a:bodyPr>
          <a:lstStyle/>
          <a:p>
            <a:r>
              <a:rPr lang="en-US" dirty="0"/>
              <a:t>NLP is a branch of artificial intelligence which is focused on the enabling the computers to understand and interpret the human language. </a:t>
            </a:r>
          </a:p>
          <a:p>
            <a:r>
              <a:rPr lang="en-US" dirty="0"/>
              <a:t>Examples: Siri, Google translator, chatbots, 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207401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7ABE5-0CE7-4213-8AAC-EE23140D2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372925" cy="1478570"/>
          </a:xfrm>
        </p:spPr>
        <p:txBody>
          <a:bodyPr/>
          <a:lstStyle/>
          <a:p>
            <a:r>
              <a:rPr lang="en-US" b="1" dirty="0"/>
              <a:t>Data pre-processing for Text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0C6B2-21AC-4C29-8AE4-F36AE8D99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Blank rows in Data, if any</a:t>
            </a:r>
          </a:p>
          <a:p>
            <a:r>
              <a:rPr lang="en-US" dirty="0"/>
              <a:t>Change all the text to lower case</a:t>
            </a:r>
          </a:p>
          <a:p>
            <a:r>
              <a:rPr lang="en-US" dirty="0"/>
              <a:t>Word Tokenization</a:t>
            </a:r>
          </a:p>
          <a:p>
            <a:r>
              <a:rPr lang="en-US" dirty="0"/>
              <a:t>Remove Stop words</a:t>
            </a:r>
          </a:p>
          <a:p>
            <a:r>
              <a:rPr lang="en-US" dirty="0"/>
              <a:t>Remove Non-alpha text</a:t>
            </a:r>
          </a:p>
          <a:p>
            <a:r>
              <a:rPr lang="en-US" dirty="0"/>
              <a:t>Word Lemmatization</a:t>
            </a:r>
          </a:p>
        </p:txBody>
      </p:sp>
    </p:spTree>
    <p:extLst>
      <p:ext uri="{BB962C8B-B14F-4D97-AF65-F5344CB8AC3E}">
        <p14:creationId xmlns:p14="http://schemas.microsoft.com/office/powerpoint/2010/main" val="420490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7ABE5-0CE7-4213-8AAC-EE23140D2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372925" cy="1478570"/>
          </a:xfrm>
        </p:spPr>
        <p:txBody>
          <a:bodyPr/>
          <a:lstStyle/>
          <a:p>
            <a:r>
              <a:rPr lang="en-US" dirty="0"/>
              <a:t>The challenge: Amazon Reviews Classification using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0C6B2-21AC-4C29-8AE4-F36AE8D99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https://github.com/fruitpunch-ai-code/epoch-14</a:t>
            </a:r>
          </a:p>
          <a:p>
            <a:r>
              <a:rPr lang="en-US" dirty="0"/>
              <a:t>Dataset: Amazon Review Dataset with two columns “Text” and “Label”.</a:t>
            </a:r>
          </a:p>
          <a:p>
            <a:r>
              <a:rPr lang="en-US" dirty="0"/>
              <a:t>Challenge: classify the reviews to be either a positive or a negative review.</a:t>
            </a:r>
          </a:p>
        </p:txBody>
      </p:sp>
    </p:spTree>
    <p:extLst>
      <p:ext uri="{BB962C8B-B14F-4D97-AF65-F5344CB8AC3E}">
        <p14:creationId xmlns:p14="http://schemas.microsoft.com/office/powerpoint/2010/main" val="215837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C2D6D-3BD6-4463-9C59-27FACBEF5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Hint 1: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69FF07F-103E-4439-B6BA-BE931D720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>
            <a:normAutofit/>
          </a:bodyPr>
          <a:lstStyle/>
          <a:p>
            <a:r>
              <a:rPr lang="en-US" dirty="0"/>
              <a:t>Before running any machine learning algorithm make sure of the data is numeric specially the labels.</a:t>
            </a:r>
          </a:p>
        </p:txBody>
      </p:sp>
    </p:spTree>
    <p:extLst>
      <p:ext uri="{BB962C8B-B14F-4D97-AF65-F5344CB8AC3E}">
        <p14:creationId xmlns:p14="http://schemas.microsoft.com/office/powerpoint/2010/main" val="186044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C2D6D-3BD6-4463-9C59-27FACBEF5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Hint 2: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69FF07F-103E-4439-B6BA-BE931D720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>
            <a:normAutofit/>
          </a:bodyPr>
          <a:lstStyle/>
          <a:p>
            <a:r>
              <a:rPr lang="en-US" dirty="0"/>
              <a:t>You need to change the words into numeric vector. This can be made by TF-IDF Vectorizer.</a:t>
            </a:r>
          </a:p>
          <a:p>
            <a:r>
              <a:rPr lang="en-US" dirty="0"/>
              <a:t>Don’t know what is TF-IDF? You can do a small research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040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CFDCC81E8B894E922A1235B2A86D76" ma:contentTypeVersion="7" ma:contentTypeDescription="Create a new document." ma:contentTypeScope="" ma:versionID="56de3f108f08d8b7b983037afd3493f5">
  <xsd:schema xmlns:xsd="http://www.w3.org/2001/XMLSchema" xmlns:xs="http://www.w3.org/2001/XMLSchema" xmlns:p="http://schemas.microsoft.com/office/2006/metadata/properties" xmlns:ns3="2506bdfe-a911-40f9-8965-f728809fb150" targetNamespace="http://schemas.microsoft.com/office/2006/metadata/properties" ma:root="true" ma:fieldsID="d0f190f5cb6a13316312e417c5d2b1a2" ns3:_="">
    <xsd:import namespace="2506bdfe-a911-40f9-8965-f728809fb1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06bdfe-a911-40f9-8965-f728809fb1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2A4CA6-579B-4BDB-B1E4-A8CD61A71E8C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metadata/properties"/>
    <ds:schemaRef ds:uri="2506bdfe-a911-40f9-8965-f728809fb15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D2679EA-191A-4141-BC35-D8ACDBED15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28A728-A742-42CF-BB3D-9BF91708C8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06bdfe-a911-40f9-8965-f728809fb1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184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Epoch-14 Amazon Reviews Classification using NLP</vt:lpstr>
      <vt:lpstr>What IS natural language processing (NLP)?</vt:lpstr>
      <vt:lpstr>Data pre-processing for Text data</vt:lpstr>
      <vt:lpstr>The challenge: Amazon Reviews Classification using NLP</vt:lpstr>
      <vt:lpstr>Hint 1:</vt:lpstr>
      <vt:lpstr>Hint 2: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Epoch-14 Amazon Reviews Classification using NLP</dc:title>
  <dc:creator>Anbtawi, W.</dc:creator>
  <cp:lastModifiedBy>Anbtawi, W.</cp:lastModifiedBy>
  <cp:revision>4</cp:revision>
  <dcterms:created xsi:type="dcterms:W3CDTF">2019-11-26T10:40:41Z</dcterms:created>
  <dcterms:modified xsi:type="dcterms:W3CDTF">2019-11-26T11:05:42Z</dcterms:modified>
</cp:coreProperties>
</file>