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8CED-1EDB-9D48-BD4B-F72A3FFFEFE1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27C-3FCD-694A-BF88-41765E65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Screen Shot 2015-01-21 at 11.5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r="29861" b="53574"/>
          <a:stretch>
            <a:fillRect/>
          </a:stretch>
        </p:blipFill>
        <p:spPr bwMode="auto">
          <a:xfrm>
            <a:off x="381000" y="152400"/>
            <a:ext cx="8077200" cy="6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50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American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 Xiao</dc:creator>
  <cp:lastModifiedBy>Bei Xiao</cp:lastModifiedBy>
  <cp:revision>1</cp:revision>
  <dcterms:created xsi:type="dcterms:W3CDTF">2017-09-11T15:24:54Z</dcterms:created>
  <dcterms:modified xsi:type="dcterms:W3CDTF">2017-09-11T15:25:11Z</dcterms:modified>
</cp:coreProperties>
</file>