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6"/>
  </p:notesMasterIdLst>
  <p:handoutMasterIdLst>
    <p:handoutMasterId r:id="rId17"/>
  </p:handoutMasterIdLst>
  <p:sldIdLst>
    <p:sldId id="360" r:id="rId2"/>
    <p:sldId id="337" r:id="rId3"/>
    <p:sldId id="288" r:id="rId4"/>
    <p:sldId id="362" r:id="rId5"/>
    <p:sldId id="363" r:id="rId6"/>
    <p:sldId id="364" r:id="rId7"/>
    <p:sldId id="365" r:id="rId8"/>
    <p:sldId id="371" r:id="rId9"/>
    <p:sldId id="367" r:id="rId10"/>
    <p:sldId id="368" r:id="rId11"/>
    <p:sldId id="366" r:id="rId12"/>
    <p:sldId id="369" r:id="rId13"/>
    <p:sldId id="370" r:id="rId14"/>
    <p:sldId id="335" r:id="rId15"/>
  </p:sldIdLst>
  <p:sldSz cx="12188825" cy="6858000"/>
  <p:notesSz cx="6858000" cy="9144000"/>
  <p:defaultTextStyle>
    <a:defPPr>
      <a:defRPr lang="en-US"/>
    </a:defPPr>
    <a:lvl1pPr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49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8987"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480"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797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467" algn="l" defTabSz="609493" rtl="0" eaLnBrk="1" latinLnBrk="0" hangingPunct="1">
      <a:defRPr kern="1200">
        <a:solidFill>
          <a:schemeClr val="tx1"/>
        </a:solidFill>
        <a:latin typeface="Arial" charset="0"/>
        <a:ea typeface="ＭＳ Ｐゴシック" charset="0"/>
        <a:cs typeface="ＭＳ Ｐゴシック" charset="0"/>
      </a:defRPr>
    </a:lvl6pPr>
    <a:lvl7pPr marL="3656960" algn="l" defTabSz="609493" rtl="0" eaLnBrk="1" latinLnBrk="0" hangingPunct="1">
      <a:defRPr kern="1200">
        <a:solidFill>
          <a:schemeClr val="tx1"/>
        </a:solidFill>
        <a:latin typeface="Arial" charset="0"/>
        <a:ea typeface="ＭＳ Ｐゴシック" charset="0"/>
        <a:cs typeface="ＭＳ Ｐゴシック" charset="0"/>
      </a:defRPr>
    </a:lvl7pPr>
    <a:lvl8pPr marL="4266453" algn="l" defTabSz="609493" rtl="0" eaLnBrk="1" latinLnBrk="0" hangingPunct="1">
      <a:defRPr kern="1200">
        <a:solidFill>
          <a:schemeClr val="tx1"/>
        </a:solidFill>
        <a:latin typeface="Arial" charset="0"/>
        <a:ea typeface="ＭＳ Ｐゴシック" charset="0"/>
        <a:cs typeface="ＭＳ Ｐゴシック" charset="0"/>
      </a:defRPr>
    </a:lvl8pPr>
    <a:lvl9pPr marL="4875947" algn="l" defTabSz="609493"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9899"/>
    <a:srgbClr val="000000"/>
    <a:srgbClr val="1D1D1C"/>
    <a:srgbClr val="00A1DF"/>
    <a:srgbClr val="414042"/>
    <a:srgbClr val="00607C"/>
    <a:srgbClr val="646469"/>
    <a:srgbClr val="00B39C"/>
    <a:srgbClr val="9A6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58" autoAdjust="0"/>
    <p:restoredTop sz="88948" autoAdjust="0"/>
  </p:normalViewPr>
  <p:slideViewPr>
    <p:cSldViewPr snapToGrid="0" snapToObjects="1">
      <p:cViewPr>
        <p:scale>
          <a:sx n="110" d="100"/>
          <a:sy n="110" d="100"/>
        </p:scale>
        <p:origin x="-1086" y="180"/>
      </p:cViewPr>
      <p:guideLst>
        <p:guide orient="horz" pos="2159"/>
        <p:guide orient="horz" pos="3913"/>
        <p:guide orient="horz" pos="749"/>
        <p:guide pos="393"/>
        <p:guide pos="7287"/>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8" d="100"/>
        <a:sy n="148" d="100"/>
      </p:scale>
      <p:origin x="0" y="197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6/21/2021</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‹Nº›</a:t>
            </a:fld>
            <a:endParaRPr lang="en-US" dirty="0">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6/21/2021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‹Nº›</a:t>
            </a:fld>
            <a:endParaRPr lang="en-US" dirty="0"/>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949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8987"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8480"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797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3</a:t>
            </a:fld>
            <a:endParaRPr lang="en-US" dirty="0"/>
          </a:p>
        </p:txBody>
      </p:sp>
    </p:spTree>
    <p:extLst>
      <p:ext uri="{BB962C8B-B14F-4D97-AF65-F5344CB8AC3E}">
        <p14:creationId xmlns:p14="http://schemas.microsoft.com/office/powerpoint/2010/main" val="126876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5</a:t>
            </a:fld>
            <a:endParaRPr lang="en-US" dirty="0"/>
          </a:p>
        </p:txBody>
      </p:sp>
    </p:spTree>
    <p:extLst>
      <p:ext uri="{BB962C8B-B14F-4D97-AF65-F5344CB8AC3E}">
        <p14:creationId xmlns:p14="http://schemas.microsoft.com/office/powerpoint/2010/main" val="126876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6</a:t>
            </a:fld>
            <a:endParaRPr lang="en-US" dirty="0"/>
          </a:p>
        </p:txBody>
      </p:sp>
    </p:spTree>
    <p:extLst>
      <p:ext uri="{BB962C8B-B14F-4D97-AF65-F5344CB8AC3E}">
        <p14:creationId xmlns:p14="http://schemas.microsoft.com/office/powerpoint/2010/main" val="126876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8</a:t>
            </a:fld>
            <a:endParaRPr lang="en-US" dirty="0"/>
          </a:p>
        </p:txBody>
      </p:sp>
    </p:spTree>
    <p:extLst>
      <p:ext uri="{BB962C8B-B14F-4D97-AF65-F5344CB8AC3E}">
        <p14:creationId xmlns:p14="http://schemas.microsoft.com/office/powerpoint/2010/main" val="126876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11</a:t>
            </a:fld>
            <a:endParaRPr lang="en-US" dirty="0"/>
          </a:p>
        </p:txBody>
      </p:sp>
    </p:spTree>
    <p:extLst>
      <p:ext uri="{BB962C8B-B14F-4D97-AF65-F5344CB8AC3E}">
        <p14:creationId xmlns:p14="http://schemas.microsoft.com/office/powerpoint/2010/main" val="1268761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624255" y="3754967"/>
            <a:ext cx="10944549" cy="1265767"/>
          </a:xfrm>
        </p:spPr>
        <p:txBody>
          <a:bodyPr/>
          <a:lstStyle>
            <a:lvl1pPr marL="0" indent="0">
              <a:lnSpc>
                <a:spcPct val="150000"/>
              </a:lnSpc>
              <a:buNone/>
              <a:defRPr baseline="0">
                <a:solidFill>
                  <a:schemeClr val="bg1"/>
                </a:solidFill>
                <a:latin typeface="Salesforce Sans Book" panose="020B0505020202020203"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br>
              <a:rPr lang="en-US" dirty="0"/>
            </a:br>
            <a:r>
              <a:rPr lang="en-US" dirty="0"/>
              <a:t>Date</a:t>
            </a:r>
          </a:p>
        </p:txBody>
      </p:sp>
      <p:sp>
        <p:nvSpPr>
          <p:cNvPr id="5" name="Title 4"/>
          <p:cNvSpPr>
            <a:spLocks noGrp="1"/>
          </p:cNvSpPr>
          <p:nvPr>
            <p:ph type="title" hasCustomPrompt="1"/>
          </p:nvPr>
        </p:nvSpPr>
        <p:spPr bwMode="black">
          <a:xfrm>
            <a:off x="609442" y="2088333"/>
            <a:ext cx="10959363" cy="1340667"/>
          </a:xfrm>
        </p:spPr>
        <p:txBody>
          <a:bodyPr anchor="b"/>
          <a:lstStyle>
            <a:lvl1pPr>
              <a:lnSpc>
                <a:spcPct val="100000"/>
              </a:lnSpc>
              <a:defRPr sz="5300">
                <a:latin typeface="Salesforce Sans Book" panose="020B0505020202020203" pitchFamily="34" charset="77"/>
              </a:defRPr>
            </a:lvl1pPr>
          </a:lstStyle>
          <a:p>
            <a:r>
              <a:rPr lang="en-US" dirty="0"/>
              <a:t>Presentation Title</a:t>
            </a:r>
          </a:p>
        </p:txBody>
      </p:sp>
      <p:pic>
        <p:nvPicPr>
          <p:cNvPr id="12" name="Picture 11">
            <a:extLst>
              <a:ext uri="{FF2B5EF4-FFF2-40B4-BE49-F238E27FC236}">
                <a16:creationId xmlns:a16="http://schemas.microsoft.com/office/drawing/2014/main" xmlns="" id="{5DDED309-F132-4E4E-91DC-3E4AEF5C0095}"/>
              </a:ext>
            </a:extLst>
          </p:cNvPr>
          <p:cNvPicPr>
            <a:picLocks noChangeAspect="1"/>
          </p:cNvPicPr>
          <p:nvPr userDrawn="1"/>
        </p:nvPicPr>
        <p:blipFill rotWithShape="1">
          <a:blip r:embed="rId2">
            <a:alphaModFix amt="20000"/>
          </a:blip>
          <a:srcRect t="4266" r="44789" b="4824"/>
          <a:stretch/>
        </p:blipFill>
        <p:spPr>
          <a:xfrm>
            <a:off x="8045884" y="0"/>
            <a:ext cx="4142942" cy="6858000"/>
          </a:xfrm>
          <a:prstGeom prst="rect">
            <a:avLst/>
          </a:prstGeom>
        </p:spPr>
      </p:pic>
      <p:pic>
        <p:nvPicPr>
          <p:cNvPr id="4" name="Graphic 3">
            <a:extLst>
              <a:ext uri="{FF2B5EF4-FFF2-40B4-BE49-F238E27FC236}">
                <a16:creationId xmlns:a16="http://schemas.microsoft.com/office/drawing/2014/main" xmlns="" id="{FF11E5CC-30BC-EB4B-8B67-0352FE2485B9}"/>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20020" y="641061"/>
            <a:ext cx="2739055" cy="806212"/>
          </a:xfrm>
          <a:prstGeom prst="rect">
            <a:avLst/>
          </a:prstGeom>
        </p:spPr>
      </p:pic>
    </p:spTree>
    <p:extLst>
      <p:ext uri="{BB962C8B-B14F-4D97-AF65-F5344CB8AC3E}">
        <p14:creationId xmlns:p14="http://schemas.microsoft.com/office/powerpoint/2010/main" val="736561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7" name="Slide Number Placeholder 6"/>
          <p:cNvSpPr>
            <a:spLocks noGrp="1"/>
          </p:cNvSpPr>
          <p:nvPr>
            <p:ph type="sldNum" sz="quarter" idx="10"/>
          </p:nvPr>
        </p:nvSpPr>
        <p:spPr/>
        <p:txBody>
          <a:bodyPr/>
          <a:lstStyle/>
          <a:p>
            <a:fld id="{6EBA610F-6DE2-6644-8764-FCBE8B310C98}" type="slidenum">
              <a:rPr lang="en-US" smtClean="0"/>
              <a:pPr/>
              <a:t>‹Nº›</a:t>
            </a:fld>
            <a:endParaRPr lang="en-US" dirty="0"/>
          </a:p>
        </p:txBody>
      </p:sp>
      <p:sp>
        <p:nvSpPr>
          <p:cNvPr id="10" name="Content Placeholder 9"/>
          <p:cNvSpPr>
            <a:spLocks noGrp="1"/>
          </p:cNvSpPr>
          <p:nvPr>
            <p:ph sz="quarter" idx="11"/>
          </p:nvPr>
        </p:nvSpPr>
        <p:spPr>
          <a:xfrm>
            <a:off x="609599"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13" name="Content Placeholder 12"/>
          <p:cNvSpPr>
            <a:spLocks noGrp="1"/>
          </p:cNvSpPr>
          <p:nvPr>
            <p:ph sz="quarter" idx="12"/>
          </p:nvPr>
        </p:nvSpPr>
        <p:spPr>
          <a:xfrm>
            <a:off x="4488656"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15" name="Content Placeholder 14"/>
          <p:cNvSpPr>
            <a:spLocks noGrp="1"/>
          </p:cNvSpPr>
          <p:nvPr>
            <p:ph sz="quarter" idx="13"/>
          </p:nvPr>
        </p:nvSpPr>
        <p:spPr>
          <a:xfrm>
            <a:off x="8367713"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544865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7" name="Slide Number Placeholder 6"/>
          <p:cNvSpPr>
            <a:spLocks noGrp="1"/>
          </p:cNvSpPr>
          <p:nvPr>
            <p:ph type="sldNum" sz="quarter" idx="10"/>
          </p:nvPr>
        </p:nvSpPr>
        <p:spPr/>
        <p:txBody>
          <a:bodyPr/>
          <a:lstStyle/>
          <a:p>
            <a:fld id="{6EBA610F-6DE2-6644-8764-FCBE8B310C98}" type="slidenum">
              <a:rPr lang="en-US" smtClean="0"/>
              <a:pPr/>
              <a:t>‹Nº›</a:t>
            </a:fld>
            <a:endParaRPr lang="en-US" dirty="0"/>
          </a:p>
        </p:txBody>
      </p:sp>
      <p:sp>
        <p:nvSpPr>
          <p:cNvPr id="4" name="Picture Placeholder 3"/>
          <p:cNvSpPr>
            <a:spLocks noGrp="1"/>
          </p:cNvSpPr>
          <p:nvPr>
            <p:ph type="pic" sz="quarter" idx="11"/>
          </p:nvPr>
        </p:nvSpPr>
        <p:spPr>
          <a:xfrm>
            <a:off x="609599" y="1189038"/>
            <a:ext cx="3474720" cy="4165015"/>
          </a:xfrm>
        </p:spPr>
        <p:txBody>
          <a:bodyPr anchor="ctr"/>
          <a:lstStyle>
            <a:lvl1pPr marL="0" indent="0" algn="ctr">
              <a:buFont typeface="Arial" panose="020B0604020202020204" pitchFamily="34" charset="0"/>
              <a:buNone/>
              <a:defRPr/>
            </a:lvl1pPr>
          </a:lstStyle>
          <a:p>
            <a:endParaRPr lang="en-US" dirty="0"/>
          </a:p>
        </p:txBody>
      </p:sp>
      <p:sp>
        <p:nvSpPr>
          <p:cNvPr id="6" name="Picture Placeholder 5"/>
          <p:cNvSpPr>
            <a:spLocks noGrp="1"/>
          </p:cNvSpPr>
          <p:nvPr>
            <p:ph type="pic" sz="quarter" idx="12"/>
          </p:nvPr>
        </p:nvSpPr>
        <p:spPr>
          <a:xfrm>
            <a:off x="4351496"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9" name="Picture Placeholder 8"/>
          <p:cNvSpPr>
            <a:spLocks noGrp="1"/>
          </p:cNvSpPr>
          <p:nvPr>
            <p:ph type="pic" sz="quarter" idx="13"/>
          </p:nvPr>
        </p:nvSpPr>
        <p:spPr>
          <a:xfrm>
            <a:off x="8093393"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12" name="Text Placeholder 11"/>
          <p:cNvSpPr>
            <a:spLocks noGrp="1"/>
          </p:cNvSpPr>
          <p:nvPr>
            <p:ph type="body" sz="quarter" idx="14"/>
          </p:nvPr>
        </p:nvSpPr>
        <p:spPr>
          <a:xfrm>
            <a:off x="609600" y="5654675"/>
            <a:ext cx="3475038" cy="557213"/>
          </a:xfrm>
        </p:spPr>
        <p:txBody>
          <a:bodyPr/>
          <a:lstStyle>
            <a:lvl1pPr marL="0" indent="0">
              <a:buFont typeface="Arial" panose="020B0604020202020204" pitchFamily="34" charset="0"/>
              <a:buNone/>
              <a:defRPr sz="1400"/>
            </a:lvl1pPr>
          </a:lstStyle>
          <a:p>
            <a:pPr lvl="0"/>
            <a:r>
              <a:rPr lang="en-US" dirty="0"/>
              <a:t>Click to edit Master text styles</a:t>
            </a:r>
          </a:p>
        </p:txBody>
      </p:sp>
      <p:cxnSp>
        <p:nvCxnSpPr>
          <p:cNvPr id="16" name="Straight Connector 15"/>
          <p:cNvCxnSpPr/>
          <p:nvPr userDrawn="1"/>
        </p:nvCxnSpPr>
        <p:spPr>
          <a:xfrm>
            <a:off x="602456"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7924"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3393"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351497" y="5654675"/>
            <a:ext cx="3474720" cy="557213"/>
          </a:xfrm>
        </p:spPr>
        <p:txBody>
          <a:bodyPr/>
          <a:lstStyle>
            <a:lvl1pPr marL="0" indent="0">
              <a:buFont typeface="Arial" panose="020B0604020202020204" pitchFamily="34" charset="0"/>
              <a:buNone/>
              <a:defRPr sz="1400"/>
            </a:lvl1pPr>
          </a:lstStyle>
          <a:p>
            <a:pPr lvl="0"/>
            <a:r>
              <a:rPr lang="en-US" dirty="0"/>
              <a:t>Click to edit Master text styles</a:t>
            </a:r>
          </a:p>
        </p:txBody>
      </p:sp>
      <p:sp>
        <p:nvSpPr>
          <p:cNvPr id="21" name="Text Placeholder 20"/>
          <p:cNvSpPr>
            <a:spLocks noGrp="1"/>
          </p:cNvSpPr>
          <p:nvPr>
            <p:ph type="body" sz="quarter" idx="16"/>
          </p:nvPr>
        </p:nvSpPr>
        <p:spPr>
          <a:xfrm>
            <a:off x="8093075" y="5654675"/>
            <a:ext cx="3474720" cy="557213"/>
          </a:xfrm>
        </p:spPr>
        <p:txBody>
          <a:bodyPr/>
          <a:lstStyle>
            <a:lvl1pPr marL="0" indent="0">
              <a:buFont typeface="Arial" panose="020B0604020202020204" pitchFamily="34" charset="0"/>
              <a:buNone/>
              <a:defRPr sz="1400"/>
            </a:lvl1pPr>
          </a:lstStyle>
          <a:p>
            <a:pPr lvl="0"/>
            <a:r>
              <a:rPr lang="en-US" dirty="0"/>
              <a:t>Click to edit Master text styles</a:t>
            </a:r>
          </a:p>
        </p:txBody>
      </p:sp>
    </p:spTree>
    <p:extLst>
      <p:ext uri="{BB962C8B-B14F-4D97-AF65-F5344CB8AC3E}">
        <p14:creationId xmlns:p14="http://schemas.microsoft.com/office/powerpoint/2010/main" val="23696438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BA610F-6DE2-6644-8764-FCBE8B310C98}" type="slidenum">
              <a:rPr lang="en-US" smtClean="0"/>
              <a:pPr/>
              <a:t>‹Nº›</a:t>
            </a:fld>
            <a:endParaRPr lang="en-US" dirty="0"/>
          </a:p>
        </p:txBody>
      </p:sp>
      <p:sp>
        <p:nvSpPr>
          <p:cNvPr id="11" name="Rectangle 10"/>
          <p:cNvSpPr/>
          <p:nvPr userDrawn="1"/>
        </p:nvSpPr>
        <p:spPr>
          <a:xfrm>
            <a:off x="8178786" y="0"/>
            <a:ext cx="4010039" cy="68580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hasCustomPrompt="1"/>
          </p:nvPr>
        </p:nvSpPr>
        <p:spPr>
          <a:xfrm>
            <a:off x="8178786" y="0"/>
            <a:ext cx="4010039" cy="6858000"/>
          </a:xfrm>
          <a:no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a:t>Callout Content: </a:t>
            </a:r>
            <a:br>
              <a:rPr lang="en-US" dirty="0"/>
            </a:br>
            <a:r>
              <a:rPr lang="en-US" dirty="0"/>
              <a:t>image, graph, etc.</a:t>
            </a:r>
          </a:p>
          <a:p>
            <a:pPr lvl="0"/>
            <a:endParaRPr lang="en-US" dirty="0"/>
          </a:p>
        </p:txBody>
      </p:sp>
      <p:sp>
        <p:nvSpPr>
          <p:cNvPr id="7" name="Text Placeholder 6"/>
          <p:cNvSpPr>
            <a:spLocks noGrp="1"/>
          </p:cNvSpPr>
          <p:nvPr>
            <p:ph type="body" sz="quarter" idx="11"/>
          </p:nvPr>
        </p:nvSpPr>
        <p:spPr>
          <a:xfrm>
            <a:off x="611856" y="1189038"/>
            <a:ext cx="7401175" cy="5022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a:xfrm>
            <a:off x="609443" y="0"/>
            <a:ext cx="7569344" cy="902368"/>
          </a:xfrm>
        </p:spPr>
        <p:txBody>
          <a:bodyPr/>
          <a:lstStyle/>
          <a:p>
            <a:r>
              <a:rPr lang="en-US"/>
              <a:t>Click to edit Master title style</a:t>
            </a:r>
          </a:p>
        </p:txBody>
      </p:sp>
      <p:pic>
        <p:nvPicPr>
          <p:cNvPr id="12" name="Picture 11">
            <a:extLst>
              <a:ext uri="{FF2B5EF4-FFF2-40B4-BE49-F238E27FC236}">
                <a16:creationId xmlns:a16="http://schemas.microsoft.com/office/drawing/2014/main" xmlns="" id="{D724CD9E-F36B-7C4B-BA36-E9C45EB85F41}"/>
              </a:ext>
            </a:extLst>
          </p:cNvPr>
          <p:cNvPicPr>
            <a:picLocks noChangeAspect="1"/>
          </p:cNvPicPr>
          <p:nvPr userDrawn="1"/>
        </p:nvPicPr>
        <p:blipFill rotWithShape="1">
          <a:blip r:embed="rId2">
            <a:alphaModFix amt="20000"/>
          </a:blip>
          <a:srcRect l="1608" t="4266" r="44789" b="4824"/>
          <a:stretch/>
        </p:blipFill>
        <p:spPr>
          <a:xfrm>
            <a:off x="8166538" y="0"/>
            <a:ext cx="4022288" cy="6858000"/>
          </a:xfrm>
          <a:prstGeom prst="rect">
            <a:avLst/>
          </a:prstGeom>
        </p:spPr>
      </p:pic>
    </p:spTree>
    <p:extLst>
      <p:ext uri="{BB962C8B-B14F-4D97-AF65-F5344CB8AC3E}">
        <p14:creationId xmlns:p14="http://schemas.microsoft.com/office/powerpoint/2010/main" val="5743532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09443" y="1209785"/>
            <a:ext cx="4010039" cy="5002633"/>
          </a:xfrm>
          <a:solidFill>
            <a:schemeClr val="accent2"/>
          </a:solid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a:t>Callout Content: </a:t>
            </a:r>
            <a:br>
              <a:rPr lang="en-US" dirty="0"/>
            </a:br>
            <a:r>
              <a:rPr lang="en-US" dirty="0"/>
              <a:t>image, graph, etc.</a:t>
            </a:r>
          </a:p>
          <a:p>
            <a:pPr lvl="0"/>
            <a:endParaRPr lang="en-US" dirty="0"/>
          </a:p>
        </p:txBody>
      </p:sp>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5" name="Slide Number Placeholder 4"/>
          <p:cNvSpPr>
            <a:spLocks noGrp="1"/>
          </p:cNvSpPr>
          <p:nvPr>
            <p:ph type="sldNum" sz="quarter" idx="10"/>
          </p:nvPr>
        </p:nvSpPr>
        <p:spPr/>
        <p:txBody>
          <a:bodyPr/>
          <a:lstStyle/>
          <a:p>
            <a:fld id="{6EBA610F-6DE2-6644-8764-FCBE8B310C98}" type="slidenum">
              <a:rPr lang="en-US" smtClean="0"/>
              <a:pPr/>
              <a:t>‹Nº›</a:t>
            </a:fld>
            <a:endParaRPr lang="en-US" dirty="0"/>
          </a:p>
        </p:txBody>
      </p:sp>
      <p:sp>
        <p:nvSpPr>
          <p:cNvPr id="7" name="Text Placeholder 6"/>
          <p:cNvSpPr>
            <a:spLocks noGrp="1"/>
          </p:cNvSpPr>
          <p:nvPr>
            <p:ph type="body" sz="quarter" idx="11"/>
          </p:nvPr>
        </p:nvSpPr>
        <p:spPr>
          <a:xfrm>
            <a:off x="4762500" y="1189038"/>
            <a:ext cx="6805613" cy="5022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20606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5" cy="5943600"/>
          </a:xfrm>
        </p:spPr>
        <p:txBody>
          <a:bodyPr anchor="ctr"/>
          <a:lstStyle>
            <a:lvl1pPr marL="0" indent="0" algn="ctr">
              <a:buNone/>
              <a:defRPr baseline="0"/>
            </a:lvl1pPr>
          </a:lstStyle>
          <a:p>
            <a:r>
              <a:rPr lang="en-US" dirty="0"/>
              <a:t>Click to insert image from file</a:t>
            </a:r>
            <a:br>
              <a:rPr lang="en-US" dirty="0"/>
            </a:br>
            <a:r>
              <a:rPr lang="en-US" dirty="0"/>
              <a:t/>
            </a:r>
            <a:br>
              <a:rPr lang="en-US" dirty="0"/>
            </a:br>
            <a:r>
              <a:rPr lang="en-US" dirty="0"/>
              <a:t/>
            </a:r>
            <a:br>
              <a:rPr lang="en-US" dirty="0"/>
            </a:br>
            <a:r>
              <a:rPr lang="en-US" dirty="0"/>
              <a:t>Note: Using the crop tool will allow custom placement of the image</a:t>
            </a:r>
          </a:p>
        </p:txBody>
      </p:sp>
      <p:sp>
        <p:nvSpPr>
          <p:cNvPr id="5" name="Rectangle 4"/>
          <p:cNvSpPr/>
          <p:nvPr userDrawn="1"/>
        </p:nvSpPr>
        <p:spPr>
          <a:xfrm>
            <a:off x="0" y="5943600"/>
            <a:ext cx="12277817"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6" name="Title Placeholder 1"/>
          <p:cNvSpPr>
            <a:spLocks noGrp="1"/>
          </p:cNvSpPr>
          <p:nvPr>
            <p:ph type="title"/>
          </p:nvPr>
        </p:nvSpPr>
        <p:spPr bwMode="white">
          <a:xfrm>
            <a:off x="609442" y="5943600"/>
            <a:ext cx="9485053" cy="90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dirty="0"/>
              <a:t>Click to edit slide 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6223234"/>
            <a:ext cx="1205509" cy="355415"/>
          </a:xfrm>
          <a:prstGeom prst="rect">
            <a:avLst/>
          </a:prstGeom>
        </p:spPr>
      </p:pic>
    </p:spTree>
    <p:extLst>
      <p:ext uri="{BB962C8B-B14F-4D97-AF65-F5344CB8AC3E}">
        <p14:creationId xmlns:p14="http://schemas.microsoft.com/office/powerpoint/2010/main" val="3168371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blu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45528CD-3695-AB45-B76D-2401F7559D36}"/>
              </a:ext>
            </a:extLst>
          </p:cNvPr>
          <p:cNvPicPr>
            <a:picLocks noChangeAspect="1"/>
          </p:cNvPicPr>
          <p:nvPr userDrawn="1"/>
        </p:nvPicPr>
        <p:blipFill rotWithShape="1">
          <a:blip r:embed="rId2">
            <a:alphaModFix amt="30000"/>
          </a:blip>
          <a:srcRect t="4266" r="44789" b="4824"/>
          <a:stretch/>
        </p:blipFill>
        <p:spPr>
          <a:xfrm>
            <a:off x="8045884" y="0"/>
            <a:ext cx="4142942" cy="6858000"/>
          </a:xfrm>
          <a:prstGeom prst="rect">
            <a:avLst/>
          </a:prstGeom>
        </p:spPr>
      </p:pic>
    </p:spTree>
    <p:extLst>
      <p:ext uri="{BB962C8B-B14F-4D97-AF65-F5344CB8AC3E}">
        <p14:creationId xmlns:p14="http://schemas.microsoft.com/office/powerpoint/2010/main" val="6670356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2582767"/>
            <a:ext cx="10959363" cy="1340667"/>
          </a:xfrm>
        </p:spPr>
        <p:txBody>
          <a:bodyPr anchor="ctr"/>
          <a:lstStyle>
            <a:lvl1pPr algn="ctr">
              <a:defRPr sz="5300"/>
            </a:lvl1pPr>
          </a:lstStyle>
          <a:p>
            <a:r>
              <a:rPr lang="en-US" dirty="0"/>
              <a:t>Thank You</a:t>
            </a:r>
          </a:p>
        </p:txBody>
      </p:sp>
      <p:pic>
        <p:nvPicPr>
          <p:cNvPr id="6" name="Picture 5">
            <a:extLst>
              <a:ext uri="{FF2B5EF4-FFF2-40B4-BE49-F238E27FC236}">
                <a16:creationId xmlns:a16="http://schemas.microsoft.com/office/drawing/2014/main" xmlns="" id="{9A218E44-9533-BB43-A003-53E043810607}"/>
              </a:ext>
            </a:extLst>
          </p:cNvPr>
          <p:cNvPicPr>
            <a:picLocks noChangeAspect="1"/>
          </p:cNvPicPr>
          <p:nvPr userDrawn="1"/>
        </p:nvPicPr>
        <p:blipFill rotWithShape="1">
          <a:blip r:embed="rId2">
            <a:alphaModFix amt="35000"/>
          </a:blip>
          <a:srcRect l="11672" r="26236" b="56624"/>
          <a:stretch/>
        </p:blipFill>
        <p:spPr>
          <a:xfrm>
            <a:off x="0" y="3923435"/>
            <a:ext cx="12188825" cy="2934566"/>
          </a:xfrm>
          <a:prstGeom prst="rect">
            <a:avLst/>
          </a:prstGeom>
        </p:spPr>
      </p:pic>
    </p:spTree>
    <p:extLst>
      <p:ext uri="{BB962C8B-B14F-4D97-AF65-F5344CB8AC3E}">
        <p14:creationId xmlns:p14="http://schemas.microsoft.com/office/powerpoint/2010/main" val="203791861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Pr>
        <a:solidFill>
          <a:schemeClr val="tx2"/>
        </a:solidFill>
        <a:effectLst/>
      </p:bgPr>
    </p:bg>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xmlns="" id="{EC2822BD-DED2-2841-95CD-0CD0069AA8D4}"/>
              </a:ext>
            </a:extLst>
          </p:cNvPr>
          <p:cNvSpPr>
            <a:spLocks noGrp="1"/>
          </p:cNvSpPr>
          <p:nvPr>
            <p:ph type="title" hasCustomPrompt="1"/>
          </p:nvPr>
        </p:nvSpPr>
        <p:spPr bwMode="black">
          <a:xfrm>
            <a:off x="609442" y="2582767"/>
            <a:ext cx="10959363" cy="1340667"/>
          </a:xfrm>
        </p:spPr>
        <p:txBody>
          <a:bodyPr anchor="ctr"/>
          <a:lstStyle>
            <a:lvl1pPr algn="ctr">
              <a:defRPr sz="5300"/>
            </a:lvl1pPr>
          </a:lstStyle>
          <a:p>
            <a:r>
              <a:rPr lang="en-US" dirty="0"/>
              <a:t>Thank You</a:t>
            </a:r>
          </a:p>
        </p:txBody>
      </p:sp>
      <p:pic>
        <p:nvPicPr>
          <p:cNvPr id="5" name="Picture 4">
            <a:extLst>
              <a:ext uri="{FF2B5EF4-FFF2-40B4-BE49-F238E27FC236}">
                <a16:creationId xmlns:a16="http://schemas.microsoft.com/office/drawing/2014/main" xmlns="" id="{20BCC5A1-1137-F342-BAD3-2F2D24770A14}"/>
              </a:ext>
            </a:extLst>
          </p:cNvPr>
          <p:cNvPicPr>
            <a:picLocks noChangeAspect="1"/>
          </p:cNvPicPr>
          <p:nvPr userDrawn="1"/>
        </p:nvPicPr>
        <p:blipFill rotWithShape="1">
          <a:blip r:embed="rId2">
            <a:alphaModFix amt="30000"/>
          </a:blip>
          <a:srcRect l="11672" r="26236" b="56624"/>
          <a:stretch/>
        </p:blipFill>
        <p:spPr>
          <a:xfrm>
            <a:off x="0" y="3923435"/>
            <a:ext cx="12188825" cy="2934566"/>
          </a:xfrm>
          <a:prstGeom prst="rect">
            <a:avLst/>
          </a:prstGeom>
        </p:spPr>
      </p:pic>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624256" y="3754967"/>
            <a:ext cx="7172208" cy="1265767"/>
          </a:xfrm>
        </p:spPr>
        <p:txBody>
          <a:bodyPr/>
          <a:lstStyle>
            <a:lvl1pPr marL="0" indent="0">
              <a:lnSpc>
                <a:spcPct val="150000"/>
              </a:lnSpc>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br>
              <a:rPr lang="en-US" dirty="0"/>
            </a:br>
            <a:r>
              <a:rPr lang="en-US" dirty="0"/>
              <a:t>Date</a:t>
            </a:r>
          </a:p>
        </p:txBody>
      </p:sp>
      <p:sp>
        <p:nvSpPr>
          <p:cNvPr id="5" name="Title 4"/>
          <p:cNvSpPr>
            <a:spLocks noGrp="1"/>
          </p:cNvSpPr>
          <p:nvPr>
            <p:ph type="title" hasCustomPrompt="1"/>
          </p:nvPr>
        </p:nvSpPr>
        <p:spPr bwMode="black">
          <a:xfrm>
            <a:off x="609442" y="2088333"/>
            <a:ext cx="7187021" cy="1340667"/>
          </a:xfrm>
        </p:spPr>
        <p:txBody>
          <a:bodyPr anchor="b"/>
          <a:lstStyle>
            <a:lvl1pPr>
              <a:lnSpc>
                <a:spcPct val="100000"/>
              </a:lnSpc>
              <a:defRPr sz="5300"/>
            </a:lvl1pPr>
          </a:lstStyle>
          <a:p>
            <a:r>
              <a:rPr lang="en-US" dirty="0"/>
              <a:t>Presentation Title</a:t>
            </a:r>
          </a:p>
        </p:txBody>
      </p:sp>
      <p:sp>
        <p:nvSpPr>
          <p:cNvPr id="4" name="Picture Placeholder 3"/>
          <p:cNvSpPr>
            <a:spLocks noGrp="1"/>
          </p:cNvSpPr>
          <p:nvPr>
            <p:ph type="pic" sz="quarter" idx="11" hasCustomPrompt="1"/>
          </p:nvPr>
        </p:nvSpPr>
        <p:spPr>
          <a:xfrm>
            <a:off x="7982585" y="0"/>
            <a:ext cx="4206240" cy="6858000"/>
          </a:xfrm>
          <a:solidFill>
            <a:srgbClr val="999899">
              <a:alpha val="50196"/>
            </a:srgbClr>
          </a:solidFill>
        </p:spPr>
        <p:txBody>
          <a:bodyPr anchor="ctr"/>
          <a:lstStyle>
            <a:lvl1pPr marL="0" marR="0" indent="0" algn="ctr" defTabSz="609493" rtl="0" eaLnBrk="1" fontAlgn="base" latinLnBrk="0" hangingPunct="1">
              <a:lnSpc>
                <a:spcPct val="100000"/>
              </a:lnSpc>
              <a:spcBef>
                <a:spcPts val="1200"/>
              </a:spcBef>
              <a:spcAft>
                <a:spcPct val="0"/>
              </a:spcAft>
              <a:buClr>
                <a:srgbClr val="00A0DF"/>
              </a:buClr>
              <a:buSzTx/>
              <a:buFont typeface="Arial" panose="020B0604020202020204" pitchFamily="34" charset="0"/>
              <a:buNone/>
              <a:tabLst/>
              <a:defRPr sz="1400">
                <a:solidFill>
                  <a:schemeClr val="bg1"/>
                </a:solidFill>
              </a:defRPr>
            </a:lvl1pPr>
          </a:lstStyle>
          <a:p>
            <a:r>
              <a:rPr lang="en-US" dirty="0"/>
              <a:t>Click to add photo or paste an image in box</a:t>
            </a:r>
          </a:p>
          <a:p>
            <a:endParaRPr lang="en-US" dirty="0"/>
          </a:p>
        </p:txBody>
      </p:sp>
      <p:pic>
        <p:nvPicPr>
          <p:cNvPr id="10" name="Picture 9">
            <a:extLst>
              <a:ext uri="{FF2B5EF4-FFF2-40B4-BE49-F238E27FC236}">
                <a16:creationId xmlns:a16="http://schemas.microsoft.com/office/drawing/2014/main" xmlns="" id="{BDC1943C-6F92-3A47-95A2-2E7AB71994A1}"/>
              </a:ext>
            </a:extLst>
          </p:cNvPr>
          <p:cNvPicPr>
            <a:picLocks noChangeAspect="1"/>
          </p:cNvPicPr>
          <p:nvPr userDrawn="1"/>
        </p:nvPicPr>
        <p:blipFill rotWithShape="1">
          <a:blip r:embed="rId2">
            <a:alphaModFix amt="20000"/>
          </a:blip>
          <a:srcRect l="-6693" t="-53438" r="51482" b="62528"/>
          <a:stretch/>
        </p:blipFill>
        <p:spPr>
          <a:xfrm>
            <a:off x="3857342" y="0"/>
            <a:ext cx="4142942" cy="6858000"/>
          </a:xfrm>
          <a:prstGeom prst="rect">
            <a:avLst/>
          </a:prstGeom>
        </p:spPr>
      </p:pic>
      <p:pic>
        <p:nvPicPr>
          <p:cNvPr id="7" name="Graphic 6">
            <a:extLst>
              <a:ext uri="{FF2B5EF4-FFF2-40B4-BE49-F238E27FC236}">
                <a16:creationId xmlns:a16="http://schemas.microsoft.com/office/drawing/2014/main" xmlns="" id="{72D45C2F-21CD-E947-81CA-EE8D57923E08}"/>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20020" y="641061"/>
            <a:ext cx="2739055" cy="806212"/>
          </a:xfrm>
          <a:prstGeom prst="rect">
            <a:avLst/>
          </a:prstGeom>
        </p:spPr>
      </p:pic>
    </p:spTree>
    <p:extLst>
      <p:ext uri="{BB962C8B-B14F-4D97-AF65-F5344CB8AC3E}">
        <p14:creationId xmlns:p14="http://schemas.microsoft.com/office/powerpoint/2010/main" val="30628146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09442" y="1"/>
            <a:ext cx="109593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lvl="0"/>
            <a:r>
              <a:rPr lang="en-US" sz="2800" dirty="0">
                <a:latin typeface="Salesforce Sans Book" panose="020B0505020202020203" pitchFamily="34" charset="77"/>
                <a:cs typeface="Verdana" panose="020B0604030504040204" pitchFamily="34" charset="0"/>
              </a:rPr>
              <a:t>Safe harbor statement</a:t>
            </a:r>
          </a:p>
        </p:txBody>
      </p:sp>
      <p:sp>
        <p:nvSpPr>
          <p:cNvPr id="5" name="Rectangle 4"/>
          <p:cNvSpPr/>
          <p:nvPr userDrawn="1"/>
        </p:nvSpPr>
        <p:spPr>
          <a:xfrm>
            <a:off x="609441" y="1210189"/>
            <a:ext cx="10969943" cy="4928145"/>
          </a:xfrm>
          <a:prstGeom prst="rect">
            <a:avLst/>
          </a:prstGeom>
        </p:spPr>
        <p:txBody>
          <a:bodyPr wrap="square" lIns="0" tIns="0" rIns="0" bIns="0">
            <a:noAutofit/>
          </a:bodyPr>
          <a:lstStyle/>
          <a:p>
            <a:pPr algn="just">
              <a:lnSpc>
                <a:spcPct val="100000"/>
              </a:lnSpc>
            </a:pPr>
            <a:r>
              <a:rPr lang="en-US" sz="1700" kern="1200" dirty="0">
                <a:solidFill>
                  <a:schemeClr val="tx1"/>
                </a:solidFill>
                <a:effectLst/>
                <a:latin typeface="Salesforce Sans Book" panose="020B0505020202020203" pitchFamily="34" charset="77"/>
                <a:ea typeface="Verdana" panose="020B0604030504040204" pitchFamily="34" charset="0"/>
                <a:cs typeface="Verdana" panose="020B0604030504040204" pitchFamily="34" charset="0"/>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00" kern="1200" dirty="0" err="1">
                <a:solidFill>
                  <a:schemeClr val="tx1"/>
                </a:solidFill>
                <a:effectLst/>
                <a:latin typeface="Salesforce Sans Book" panose="020B0505020202020203" pitchFamily="34" charset="77"/>
                <a:ea typeface="Verdana" panose="020B0604030504040204" pitchFamily="34" charset="0"/>
                <a:cs typeface="Verdana" panose="020B0604030504040204" pitchFamily="34" charset="0"/>
              </a:rPr>
              <a:t>MuleSoft's</a:t>
            </a:r>
            <a:r>
              <a:rPr lang="en-US" sz="1700" kern="1200" dirty="0">
                <a:solidFill>
                  <a:schemeClr val="tx1"/>
                </a:solidFill>
                <a:effectLst/>
                <a:latin typeface="Salesforce Sans Book" panose="020B0505020202020203" pitchFamily="34" charset="77"/>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a:lnSpc>
                <a:spcPct val="100000"/>
              </a:lnSpc>
            </a:pPr>
            <a:endParaRPr lang="en-US" sz="1700" kern="1200" dirty="0">
              <a:solidFill>
                <a:schemeClr val="tx1"/>
              </a:solidFill>
              <a:effectLst/>
              <a:latin typeface="Salesforce Sans Book" panose="020B0505020202020203" pitchFamily="34" charset="77"/>
              <a:ea typeface="Verdana" panose="020B0604030504040204" pitchFamily="34" charset="0"/>
              <a:cs typeface="Verdana" panose="020B0604030504040204" pitchFamily="34" charset="0"/>
            </a:endParaRPr>
          </a:p>
          <a:p>
            <a:pPr marL="0" marR="0" indent="0" algn="just" defTabSz="609493" rtl="0" eaLnBrk="1" fontAlgn="base" latinLnBrk="0" hangingPunct="1">
              <a:lnSpc>
                <a:spcPct val="100000"/>
              </a:lnSpc>
              <a:spcBef>
                <a:spcPct val="0"/>
              </a:spcBef>
              <a:spcAft>
                <a:spcPct val="0"/>
              </a:spcAft>
              <a:buClrTx/>
              <a:buSzTx/>
              <a:buFontTx/>
              <a:buNone/>
              <a:tabLst/>
              <a:defRPr/>
            </a:pPr>
            <a:r>
              <a:rPr lang="en-US" sz="1700" kern="1200" dirty="0">
                <a:solidFill>
                  <a:schemeClr val="tx1"/>
                </a:solidFill>
                <a:effectLst/>
                <a:latin typeface="Salesforce Sans Book" panose="020B0505020202020203" pitchFamily="34" charset="77"/>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3" name="Slide Number Placeholder 2"/>
          <p:cNvSpPr>
            <a:spLocks noGrp="1"/>
          </p:cNvSpPr>
          <p:nvPr>
            <p:ph type="sldNum" sz="quarter" idx="10"/>
          </p:nvPr>
        </p:nvSpPr>
        <p:spPr/>
        <p:txBody>
          <a:bodyPr/>
          <a:lstStyle/>
          <a:p>
            <a:fld id="{6EBA610F-6DE2-6644-8764-FCBE8B310C98}" type="slidenum">
              <a:rPr lang="en-US" smtClean="0"/>
              <a:pPr/>
              <a:t>‹Nº›</a:t>
            </a:fld>
            <a:endParaRPr lang="en-US" dirty="0"/>
          </a:p>
        </p:txBody>
      </p:sp>
    </p:spTree>
    <p:extLst>
      <p:ext uri="{BB962C8B-B14F-4D97-AF65-F5344CB8AC3E}">
        <p14:creationId xmlns:p14="http://schemas.microsoft.com/office/powerpoint/2010/main" val="15494206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Contents</a:t>
            </a:r>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pPr/>
              <a:t>‹Nº›</a:t>
            </a:fld>
            <a:endParaRPr lang="en-US" dirty="0"/>
          </a:p>
        </p:txBody>
      </p:sp>
      <p:sp>
        <p:nvSpPr>
          <p:cNvPr id="5" name="Footer Placeholder 4"/>
          <p:cNvSpPr txBox="1">
            <a:spLocks/>
          </p:cNvSpPr>
          <p:nvPr userDrawn="1"/>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a:solidFill>
                  <a:schemeClr val="accent1"/>
                </a:solidFill>
                <a:latin typeface="+mn-lt"/>
              </a:rPr>
              <a:t>All contents © </a:t>
            </a:r>
            <a:r>
              <a:rPr lang="en-GB" dirty="0" err="1">
                <a:solidFill>
                  <a:schemeClr val="accent1"/>
                </a:solidFill>
                <a:latin typeface="+mn-lt"/>
              </a:rPr>
              <a:t>MuleSoft</a:t>
            </a:r>
            <a:r>
              <a:rPr lang="en-GB" dirty="0">
                <a:solidFill>
                  <a:schemeClr val="accent1"/>
                </a:solidFill>
                <a:latin typeface="+mn-lt"/>
              </a:rPr>
              <a:t> Inc.</a:t>
            </a:r>
            <a:endParaRPr lang="en-US" dirty="0">
              <a:solidFill>
                <a:schemeClr val="accent1"/>
              </a:solidFill>
              <a:latin typeface="+mn-lt"/>
            </a:endParaRPr>
          </a:p>
        </p:txBody>
      </p:sp>
      <p:sp>
        <p:nvSpPr>
          <p:cNvPr id="8" name="Text Placeholder 7"/>
          <p:cNvSpPr>
            <a:spLocks noGrp="1"/>
          </p:cNvSpPr>
          <p:nvPr>
            <p:ph type="body" sz="quarter" idx="12" hasCustomPrompt="1"/>
          </p:nvPr>
        </p:nvSpPr>
        <p:spPr>
          <a:xfrm>
            <a:off x="609600" y="1189038"/>
            <a:ext cx="10958513" cy="5022850"/>
          </a:xfrm>
        </p:spPr>
        <p:txBody>
          <a:bodyPr/>
          <a:lstStyle>
            <a:lvl1pPr marL="457200" indent="-45720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Highlight current agenda item in white</a:t>
            </a:r>
          </a:p>
          <a:p>
            <a:pPr lvl="0"/>
            <a:r>
              <a:rPr lang="en-US" dirty="0"/>
              <a:t>Agenda item</a:t>
            </a:r>
          </a:p>
          <a:p>
            <a:pPr lvl="0"/>
            <a:r>
              <a:rPr lang="en-US" dirty="0"/>
              <a:t>Agenda item</a:t>
            </a:r>
          </a:p>
          <a:p>
            <a:pPr lvl="0"/>
            <a:r>
              <a:rPr lang="en-US" dirty="0"/>
              <a:t>Agenda item</a:t>
            </a:r>
          </a:p>
          <a:p>
            <a:pPr lvl="0"/>
            <a:r>
              <a:rPr lang="en-US" dirty="0"/>
              <a:t>Agenda item</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extLst>
      <p:ext uri="{BB962C8B-B14F-4D97-AF65-F5344CB8AC3E}">
        <p14:creationId xmlns:p14="http://schemas.microsoft.com/office/powerpoint/2010/main" val="38775127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a:t>Section divider title</a:t>
            </a:r>
          </a:p>
        </p:txBody>
      </p:sp>
      <p:pic>
        <p:nvPicPr>
          <p:cNvPr id="6" name="Picture 5">
            <a:extLst>
              <a:ext uri="{FF2B5EF4-FFF2-40B4-BE49-F238E27FC236}">
                <a16:creationId xmlns:a16="http://schemas.microsoft.com/office/drawing/2014/main" xmlns="" id="{EBEDD5D5-BE86-AA44-9C36-9BB035E16525}"/>
              </a:ext>
            </a:extLst>
          </p:cNvPr>
          <p:cNvPicPr>
            <a:picLocks noChangeAspect="1"/>
          </p:cNvPicPr>
          <p:nvPr userDrawn="1"/>
        </p:nvPicPr>
        <p:blipFill rotWithShape="1">
          <a:blip r:embed="rId2">
            <a:alphaModFix amt="30000"/>
          </a:blip>
          <a:srcRect t="4266" r="44789" b="4824"/>
          <a:stretch/>
        </p:blipFill>
        <p:spPr>
          <a:xfrm>
            <a:off x="8045884" y="0"/>
            <a:ext cx="4142942" cy="6858000"/>
          </a:xfrm>
          <a:prstGeom prst="rect">
            <a:avLst/>
          </a:prstGeom>
        </p:spPr>
      </p:pic>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Pr>
        <a:solidFill>
          <a:schemeClr val="tx2"/>
        </a:solidFill>
        <a:effectLst/>
      </p:bgPr>
    </p:bg>
    <p:spTree>
      <p:nvGrpSpPr>
        <p:cNvPr id="1" name=""/>
        <p:cNvGrpSpPr/>
        <p:nvPr/>
      </p:nvGrpSpPr>
      <p:grpSpPr>
        <a:xfrm>
          <a:off x="0" y="0"/>
          <a:ext cx="0" cy="0"/>
          <a:chOff x="0" y="0"/>
          <a:chExt cx="0" cy="0"/>
        </a:xfrm>
      </p:grpSpPr>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a:t>Section divider title</a:t>
            </a:r>
          </a:p>
        </p:txBody>
      </p:sp>
      <p:pic>
        <p:nvPicPr>
          <p:cNvPr id="6" name="Picture 5">
            <a:extLst>
              <a:ext uri="{FF2B5EF4-FFF2-40B4-BE49-F238E27FC236}">
                <a16:creationId xmlns:a16="http://schemas.microsoft.com/office/drawing/2014/main" xmlns="" id="{634C0573-1B3C-D14C-9D5B-F937B935899F}"/>
              </a:ext>
            </a:extLst>
          </p:cNvPr>
          <p:cNvPicPr>
            <a:picLocks noChangeAspect="1"/>
          </p:cNvPicPr>
          <p:nvPr userDrawn="1"/>
        </p:nvPicPr>
        <p:blipFill rotWithShape="1">
          <a:blip r:embed="rId2">
            <a:alphaModFix amt="20000"/>
          </a:blip>
          <a:srcRect t="4266" r="44789" b="4824"/>
          <a:stretch/>
        </p:blipFill>
        <p:spPr>
          <a:xfrm>
            <a:off x="8045884" y="0"/>
            <a:ext cx="4142942" cy="6858000"/>
          </a:xfrm>
          <a:prstGeom prst="rect">
            <a:avLst/>
          </a:prstGeom>
        </p:spPr>
      </p:pic>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a:t>Click to edit slide title</a:t>
            </a:r>
          </a:p>
        </p:txBody>
      </p:sp>
      <p:sp>
        <p:nvSpPr>
          <p:cNvPr id="3" name="Slide Number Placeholder 2"/>
          <p:cNvSpPr>
            <a:spLocks noGrp="1"/>
          </p:cNvSpPr>
          <p:nvPr>
            <p:ph type="sldNum" sz="quarter" idx="11"/>
          </p:nvPr>
        </p:nvSpPr>
        <p:spPr/>
        <p:txBody>
          <a:bodyPr/>
          <a:lstStyle/>
          <a:p>
            <a:fld id="{6EBA610F-6DE2-6644-8764-FCBE8B310C98}" type="slidenum">
              <a:rPr lang="en-US" smtClean="0"/>
              <a:pPr/>
              <a:t>‹Nº›</a:t>
            </a:fld>
            <a:endParaRPr lang="en-US" dirty="0"/>
          </a:p>
        </p:txBody>
      </p:sp>
      <p:sp>
        <p:nvSpPr>
          <p:cNvPr id="5" name="Text Placeholder 4"/>
          <p:cNvSpPr>
            <a:spLocks noGrp="1"/>
          </p:cNvSpPr>
          <p:nvPr>
            <p:ph type="body" sz="quarter" idx="12"/>
          </p:nvPr>
        </p:nvSpPr>
        <p:spPr>
          <a:xfrm>
            <a:off x="609600" y="1189038"/>
            <a:ext cx="10958513" cy="5022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059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3" name="Slide Number Placeholder 2"/>
          <p:cNvSpPr>
            <a:spLocks noGrp="1"/>
          </p:cNvSpPr>
          <p:nvPr>
            <p:ph type="sldNum" sz="quarter" idx="11"/>
          </p:nvPr>
        </p:nvSpPr>
        <p:spPr/>
        <p:txBody>
          <a:bodyPr/>
          <a:lstStyle/>
          <a:p>
            <a:fld id="{6EBA610F-6DE2-6644-8764-FCBE8B310C98}" type="slidenum">
              <a:rPr lang="en-US" smtClean="0"/>
              <a:pPr/>
              <a:t>‹Nº›</a:t>
            </a:fld>
            <a:endParaRPr lang="en-US" dirty="0"/>
          </a:p>
        </p:txBody>
      </p:sp>
    </p:spTree>
    <p:extLst>
      <p:ext uri="{BB962C8B-B14F-4D97-AF65-F5344CB8AC3E}">
        <p14:creationId xmlns:p14="http://schemas.microsoft.com/office/powerpoint/2010/main" val="35034591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177232"/>
            <a:ext cx="4923548" cy="467011"/>
          </a:xfrm>
        </p:spPr>
        <p:txBody>
          <a:bodyPr anchor="b">
            <a:noAutofit/>
          </a:bodyPr>
          <a:lstStyle>
            <a:lvl1pPr marL="0" indent="0">
              <a:buNone/>
              <a:defRPr sz="2400" b="0" i="0" baseline="0">
                <a:solidFill>
                  <a:schemeClr val="bg2"/>
                </a:solidFill>
                <a:latin typeface="Salesforce Sans Book" panose="020B0505020202020203" pitchFamily="34" charset="77"/>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Heading text</a:t>
            </a:r>
          </a:p>
        </p:txBody>
      </p:sp>
      <p:sp>
        <p:nvSpPr>
          <p:cNvPr id="5" name="Text Placeholder 4"/>
          <p:cNvSpPr>
            <a:spLocks noGrp="1"/>
          </p:cNvSpPr>
          <p:nvPr>
            <p:ph type="body" sz="quarter" idx="3" hasCustomPrompt="1"/>
          </p:nvPr>
        </p:nvSpPr>
        <p:spPr>
          <a:xfrm>
            <a:off x="6644565" y="1177232"/>
            <a:ext cx="4923548" cy="467011"/>
          </a:xfrm>
        </p:spPr>
        <p:txBody>
          <a:bodyPr anchor="b">
            <a:noAutofit/>
          </a:bodyPr>
          <a:lstStyle>
            <a:lvl1pPr marL="0" indent="0">
              <a:buNone/>
              <a:defRPr sz="2400" b="0" i="0">
                <a:solidFill>
                  <a:schemeClr val="bg2"/>
                </a:solidFill>
                <a:latin typeface="Salesforce Sans Book" panose="020B0505020202020203" pitchFamily="34" charset="77"/>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Heading text</a:t>
            </a:r>
          </a:p>
        </p:txBody>
      </p:sp>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7" name="Slide Number Placeholder 6"/>
          <p:cNvSpPr>
            <a:spLocks noGrp="1"/>
          </p:cNvSpPr>
          <p:nvPr>
            <p:ph type="sldNum" sz="quarter" idx="10"/>
          </p:nvPr>
        </p:nvSpPr>
        <p:spPr/>
        <p:txBody>
          <a:bodyPr/>
          <a:lstStyle/>
          <a:p>
            <a:fld id="{6EBA610F-6DE2-6644-8764-FCBE8B310C98}" type="slidenum">
              <a:rPr lang="en-US" smtClean="0"/>
              <a:pPr/>
              <a:t>‹Nº›</a:t>
            </a:fld>
            <a:endParaRPr lang="en-US" dirty="0"/>
          </a:p>
        </p:txBody>
      </p:sp>
      <p:sp>
        <p:nvSpPr>
          <p:cNvPr id="9" name="Text Placeholder 8"/>
          <p:cNvSpPr>
            <a:spLocks noGrp="1"/>
          </p:cNvSpPr>
          <p:nvPr>
            <p:ph type="body" sz="quarter" idx="11"/>
          </p:nvPr>
        </p:nvSpPr>
        <p:spPr>
          <a:xfrm>
            <a:off x="609441" y="1766888"/>
            <a:ext cx="4923548" cy="4445000"/>
          </a:xfrm>
        </p:spPr>
        <p:txBody>
          <a:bodyPr/>
          <a:lstStyle>
            <a:lvl1pPr>
              <a:defRPr sz="2000">
                <a:latin typeface="Salesforce Sans Book" panose="020B0505020202020203" pitchFamily="34" charset="77"/>
              </a:defRPr>
            </a:lvl1pPr>
            <a:lvl2pPr>
              <a:defRPr sz="1800">
                <a:latin typeface="Salesforce Sans Book" panose="020B0505020202020203" pitchFamily="34" charset="77"/>
              </a:defRPr>
            </a:lvl2pPr>
            <a:lvl3pPr>
              <a:defRPr sz="1600">
                <a:latin typeface="Salesforce Sans Book" panose="020B0505020202020203" pitchFamily="34" charset="77"/>
              </a:defRPr>
            </a:lvl3pPr>
            <a:lvl4pPr>
              <a:defRPr sz="1400">
                <a:latin typeface="Salesforce Sans Book" panose="020B0505020202020203" pitchFamily="34" charset="77"/>
              </a:defRPr>
            </a:lvl4pPr>
            <a:lvl5pPr>
              <a:defRPr sz="1400">
                <a:latin typeface="Salesforce Sans Book" panose="020B0505020202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2"/>
          </p:nvPr>
        </p:nvSpPr>
        <p:spPr>
          <a:xfrm>
            <a:off x="6644565" y="1766888"/>
            <a:ext cx="4923548" cy="4445000"/>
          </a:xfrm>
        </p:spPr>
        <p:txBody>
          <a:bodyPr/>
          <a:lstStyle>
            <a:lvl1pPr>
              <a:defRPr sz="2000">
                <a:latin typeface="Salesforce Sans Book" panose="020B0505020202020203" pitchFamily="34" charset="77"/>
              </a:defRPr>
            </a:lvl1pPr>
            <a:lvl2pPr>
              <a:defRPr sz="1800">
                <a:latin typeface="Salesforce Sans Book" panose="020B0505020202020203" pitchFamily="34" charset="77"/>
              </a:defRPr>
            </a:lvl2pPr>
            <a:lvl3pPr>
              <a:defRPr sz="1600">
                <a:latin typeface="Salesforce Sans Book" panose="020B0505020202020203" pitchFamily="34" charset="77"/>
              </a:defRPr>
            </a:lvl3pPr>
            <a:lvl4pPr>
              <a:defRPr sz="1400">
                <a:latin typeface="Salesforce Sans Book" panose="020B0505020202020203" pitchFamily="34" charset="77"/>
              </a:defRPr>
            </a:lvl4pPr>
            <a:lvl5pPr>
              <a:defRPr sz="1400">
                <a:latin typeface="Salesforce Sans Book" panose="020B0505020202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94297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547" y="0"/>
            <a:ext cx="12198372"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1026" name="Text Placeholder 2"/>
          <p:cNvSpPr>
            <a:spLocks noGrp="1"/>
          </p:cNvSpPr>
          <p:nvPr>
            <p:ph type="body" idx="1"/>
          </p:nvPr>
        </p:nvSpPr>
        <p:spPr bwMode="auto">
          <a:xfrm>
            <a:off x="609442" y="1193800"/>
            <a:ext cx="10959363"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Title Placeholder 1"/>
          <p:cNvSpPr>
            <a:spLocks noGrp="1"/>
          </p:cNvSpPr>
          <p:nvPr>
            <p:ph type="title"/>
          </p:nvPr>
        </p:nvSpPr>
        <p:spPr bwMode="white">
          <a:xfrm>
            <a:off x="609442" y="0"/>
            <a:ext cx="9485053" cy="90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dirty="0"/>
              <a:t>Click to edit slide title</a:t>
            </a:r>
          </a:p>
        </p:txBody>
      </p:sp>
      <p:sp>
        <p:nvSpPr>
          <p:cNvPr id="18" name="Slide Number Placeholder 17"/>
          <p:cNvSpPr>
            <a:spLocks noGrp="1"/>
          </p:cNvSpPr>
          <p:nvPr>
            <p:ph type="sldNum" sz="quarter" idx="4"/>
          </p:nvPr>
        </p:nvSpPr>
        <p:spPr>
          <a:xfrm>
            <a:off x="10883338" y="6339100"/>
            <a:ext cx="684775" cy="365125"/>
          </a:xfrm>
          <a:prstGeom prst="rect">
            <a:avLst/>
          </a:prstGeom>
        </p:spPr>
        <p:txBody>
          <a:bodyPr vert="horz" wrap="none" lIns="0" tIns="0" rIns="0" bIns="0" rtlCol="0" anchor="ctr"/>
          <a:lstStyle>
            <a:lvl1pPr algn="r">
              <a:defRPr sz="13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6EBA610F-6DE2-6644-8764-FCBE8B310C98}" type="slidenum">
              <a:rPr lang="en-US" smtClean="0"/>
              <a:pPr/>
              <a:t>‹Nº›</a:t>
            </a:fld>
            <a:endParaRPr lang="en-US" dirty="0"/>
          </a:p>
        </p:txBody>
      </p:sp>
      <p:sp>
        <p:nvSpPr>
          <p:cNvPr id="9" name="Footer Placeholder 4"/>
          <p:cNvSpPr txBox="1">
            <a:spLocks/>
          </p:cNvSpPr>
          <p:nvPr/>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a:latin typeface="Verdana" panose="020B0604030504040204" pitchFamily="34" charset="0"/>
                <a:ea typeface="Verdana" panose="020B0604030504040204" pitchFamily="34" charset="0"/>
                <a:cs typeface="Verdana" panose="020B0604030504040204" pitchFamily="34" charset="0"/>
              </a:rPr>
              <a:t>All contents </a:t>
            </a:r>
            <a:r>
              <a:rPr lang="en-GB" dirty="0">
                <a:latin typeface="Verdana"/>
                <a:ea typeface="Verdana"/>
                <a:cs typeface="Verdana"/>
              </a:rPr>
              <a:t>© </a:t>
            </a:r>
            <a:r>
              <a:rPr lang="en-GB" dirty="0" err="1">
                <a:latin typeface="Verdana" panose="020B0604030504040204" pitchFamily="34" charset="0"/>
                <a:ea typeface="Verdana" panose="020B0604030504040204" pitchFamily="34" charset="0"/>
                <a:cs typeface="Verdana" panose="020B0604030504040204" pitchFamily="34" charset="0"/>
              </a:rPr>
              <a:t>MuleSoft</a:t>
            </a:r>
            <a:r>
              <a:rPr lang="en-GB" dirty="0">
                <a:latin typeface="Verdana" panose="020B0604030504040204" pitchFamily="34" charset="0"/>
                <a:ea typeface="Verdana" panose="020B0604030504040204" pitchFamily="34" charset="0"/>
                <a:cs typeface="Verdana" panose="020B0604030504040204" pitchFamily="34" charset="0"/>
              </a:rPr>
              <a:t> Inc.</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8" name="Graphic 7">
            <a:extLst>
              <a:ext uri="{FF2B5EF4-FFF2-40B4-BE49-F238E27FC236}">
                <a16:creationId xmlns:a16="http://schemas.microsoft.com/office/drawing/2014/main" xmlns="" id="{FCB16D66-C9B0-3946-BB66-81F8B462055B}"/>
              </a:ext>
            </a:extLst>
          </p:cNvPr>
          <p:cNvPicPr>
            <a:picLocks noChangeAspect="1"/>
          </p:cNvPicPr>
          <p:nvPr userDrawn="1"/>
        </p:nvPicPr>
        <p:blipFill>
          <a:blip r:embed="rId20">
            <a:extLst>
              <a:ext uri="{96DAC541-7B7A-43D3-8B79-37D633B846F1}">
                <asvg:svgBlip xmlns:asvg="http://schemas.microsoft.com/office/drawing/2016/SVG/main" xmlns="" r:embed="rId21"/>
              </a:ext>
            </a:extLst>
          </a:blip>
          <a:stretch>
            <a:fillRect/>
          </a:stretch>
        </p:blipFill>
        <p:spPr>
          <a:xfrm>
            <a:off x="10388766" y="279634"/>
            <a:ext cx="1207500" cy="355415"/>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61" r:id="rId2"/>
    <p:sldLayoutId id="2147483749" r:id="rId3"/>
    <p:sldLayoutId id="2147483755" r:id="rId4"/>
    <p:sldLayoutId id="2147483741" r:id="rId5"/>
    <p:sldLayoutId id="2147483756" r:id="rId6"/>
    <p:sldLayoutId id="2147483742" r:id="rId7"/>
    <p:sldLayoutId id="2147483750" r:id="rId8"/>
    <p:sldLayoutId id="2147483743" r:id="rId9"/>
    <p:sldLayoutId id="2147483759" r:id="rId10"/>
    <p:sldLayoutId id="2147483760" r:id="rId11"/>
    <p:sldLayoutId id="2147483758" r:id="rId12"/>
    <p:sldLayoutId id="2147483744" r:id="rId13"/>
    <p:sldLayoutId id="2147483751" r:id="rId14"/>
    <p:sldLayoutId id="2147483757" r:id="rId15"/>
    <p:sldLayoutId id="2147483752" r:id="rId16"/>
    <p:sldLayoutId id="2147483748" r:id="rId17"/>
    <p:sldLayoutId id="2147483762" r:id="rId18"/>
  </p:sldLayoutIdLst>
  <p:transition>
    <p:fade/>
  </p:transition>
  <p:hf hdr="0" ftr="0" dt="0"/>
  <p:txStyles>
    <p:titleStyle>
      <a:lvl1pPr algn="l" defTabSz="609493" rtl="0" eaLnBrk="1" fontAlgn="base" hangingPunct="1">
        <a:lnSpc>
          <a:spcPts val="3200"/>
        </a:lnSpc>
        <a:spcBef>
          <a:spcPct val="0"/>
        </a:spcBef>
        <a:spcAft>
          <a:spcPct val="0"/>
        </a:spcAft>
        <a:defRPr sz="2800" kern="1200">
          <a:solidFill>
            <a:schemeClr val="bg1"/>
          </a:solidFill>
          <a:latin typeface="Salesforce Sans Book" panose="020B0505020202020203" pitchFamily="34" charset="77"/>
          <a:ea typeface="Verdana" panose="020B0604030504040204" pitchFamily="34" charset="0"/>
          <a:cs typeface="Verdana" panose="020B0604030504040204" pitchFamily="34" charset="0"/>
        </a:defRPr>
      </a:lvl1pPr>
      <a:lvl2pPr algn="l" defTabSz="609493" rtl="0" eaLnBrk="1" fontAlgn="base" hangingPunct="1">
        <a:spcBef>
          <a:spcPct val="0"/>
        </a:spcBef>
        <a:spcAft>
          <a:spcPct val="0"/>
        </a:spcAft>
        <a:defRPr sz="3200">
          <a:solidFill>
            <a:schemeClr val="bg1"/>
          </a:solidFill>
          <a:latin typeface="Ubuntu" charset="0"/>
          <a:ea typeface="ＭＳ Ｐゴシック" charset="0"/>
        </a:defRPr>
      </a:lvl2pPr>
      <a:lvl3pPr algn="l" defTabSz="609493" rtl="0" eaLnBrk="1" fontAlgn="base" hangingPunct="1">
        <a:spcBef>
          <a:spcPct val="0"/>
        </a:spcBef>
        <a:spcAft>
          <a:spcPct val="0"/>
        </a:spcAft>
        <a:defRPr sz="3200">
          <a:solidFill>
            <a:schemeClr val="bg1"/>
          </a:solidFill>
          <a:latin typeface="Ubuntu" charset="0"/>
          <a:ea typeface="ＭＳ Ｐゴシック" charset="0"/>
        </a:defRPr>
      </a:lvl3pPr>
      <a:lvl4pPr algn="l" defTabSz="609493" rtl="0" eaLnBrk="1" fontAlgn="base" hangingPunct="1">
        <a:spcBef>
          <a:spcPct val="0"/>
        </a:spcBef>
        <a:spcAft>
          <a:spcPct val="0"/>
        </a:spcAft>
        <a:defRPr sz="3200">
          <a:solidFill>
            <a:schemeClr val="bg1"/>
          </a:solidFill>
          <a:latin typeface="Ubuntu" charset="0"/>
          <a:ea typeface="ＭＳ Ｐゴシック" charset="0"/>
        </a:defRPr>
      </a:lvl4pPr>
      <a:lvl5pPr algn="l" defTabSz="609493" rtl="0" eaLnBrk="1" fontAlgn="base" hangingPunct="1">
        <a:spcBef>
          <a:spcPct val="0"/>
        </a:spcBef>
        <a:spcAft>
          <a:spcPct val="0"/>
        </a:spcAft>
        <a:defRPr sz="3200">
          <a:solidFill>
            <a:schemeClr val="bg1"/>
          </a:solidFill>
          <a:latin typeface="Ubuntu" charset="0"/>
          <a:ea typeface="ＭＳ Ｐゴシック" charset="0"/>
        </a:defRPr>
      </a:lvl5pPr>
      <a:lvl6pPr marL="609493" algn="l" defTabSz="609493" rtl="0" eaLnBrk="1" fontAlgn="base" hangingPunct="1">
        <a:spcBef>
          <a:spcPct val="0"/>
        </a:spcBef>
        <a:spcAft>
          <a:spcPct val="0"/>
        </a:spcAft>
        <a:defRPr sz="2700">
          <a:solidFill>
            <a:schemeClr val="bg1"/>
          </a:solidFill>
          <a:latin typeface="Ubuntu" charset="0"/>
          <a:ea typeface="ＭＳ Ｐゴシック" charset="0"/>
        </a:defRPr>
      </a:lvl6pPr>
      <a:lvl7pPr marL="1218987" algn="l" defTabSz="609493" rtl="0" eaLnBrk="1" fontAlgn="base" hangingPunct="1">
        <a:spcBef>
          <a:spcPct val="0"/>
        </a:spcBef>
        <a:spcAft>
          <a:spcPct val="0"/>
        </a:spcAft>
        <a:defRPr sz="2700">
          <a:solidFill>
            <a:schemeClr val="bg1"/>
          </a:solidFill>
          <a:latin typeface="Ubuntu" charset="0"/>
          <a:ea typeface="ＭＳ Ｐゴシック" charset="0"/>
        </a:defRPr>
      </a:lvl7pPr>
      <a:lvl8pPr marL="1828480" algn="l" defTabSz="609493" rtl="0" eaLnBrk="1" fontAlgn="base" hangingPunct="1">
        <a:spcBef>
          <a:spcPct val="0"/>
        </a:spcBef>
        <a:spcAft>
          <a:spcPct val="0"/>
        </a:spcAft>
        <a:defRPr sz="2700">
          <a:solidFill>
            <a:schemeClr val="bg1"/>
          </a:solidFill>
          <a:latin typeface="Ubuntu" charset="0"/>
          <a:ea typeface="ＭＳ Ｐゴシック" charset="0"/>
        </a:defRPr>
      </a:lvl8pPr>
      <a:lvl9pPr marL="2437973" algn="l" defTabSz="609493"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8" Type="http://schemas.openxmlformats.org/officeDocument/2006/relationships/image" Target="../media/image118.svg"/><Relationship Id="rId3" Type="http://schemas.openxmlformats.org/officeDocument/2006/relationships/image" Target="../media/image5.png"/><Relationship Id="rId6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2.xml"/><Relationship Id="rId62" Type="http://schemas.openxmlformats.org/officeDocument/2006/relationships/image" Target="../media/image82.svg"/><Relationship Id="rId1" Type="http://schemas.openxmlformats.org/officeDocument/2006/relationships/slideLayout" Target="../slideLayouts/slideLayout7.xml"/><Relationship Id="rId6" Type="http://schemas.openxmlformats.org/officeDocument/2006/relationships/image" Target="../media/image106.svg"/><Relationship Id="rId66" Type="http://schemas.openxmlformats.org/officeDocument/2006/relationships/image" Target="../media/image10.png"/><Relationship Id="rId65" Type="http://schemas.openxmlformats.org/officeDocument/2006/relationships/image" Target="../media/image9.png"/><Relationship Id="rId64" Type="http://schemas.openxmlformats.org/officeDocument/2006/relationships/image" Target="../media/image8.png"/><Relationship Id="rId56" Type="http://schemas.openxmlformats.org/officeDocument/2006/relationships/image" Target="../media/image15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24255" y="3754967"/>
            <a:ext cx="10944549" cy="1265767"/>
          </a:xfrm>
        </p:spPr>
        <p:txBody>
          <a:bodyPr/>
          <a:lstStyle/>
          <a:p>
            <a:pPr lvl="0">
              <a:lnSpc>
                <a:spcPct val="100000"/>
              </a:lnSpc>
              <a:spcBef>
                <a:spcPts val="0"/>
              </a:spcBef>
            </a:pPr>
            <a:r>
              <a:rPr lang="en-US" dirty="0" smtClean="0"/>
              <a:t>Fernando Russo </a:t>
            </a:r>
            <a:endParaRPr lang="en-US" dirty="0"/>
          </a:p>
        </p:txBody>
      </p:sp>
      <p:sp>
        <p:nvSpPr>
          <p:cNvPr id="11265" name="Title 1"/>
          <p:cNvSpPr>
            <a:spLocks noGrp="1"/>
          </p:cNvSpPr>
          <p:nvPr>
            <p:ph type="title"/>
          </p:nvPr>
        </p:nvSpPr>
        <p:spPr>
          <a:xfrm>
            <a:off x="609442" y="2322793"/>
            <a:ext cx="10959363" cy="1340667"/>
          </a:xfrm>
        </p:spPr>
        <p:txBody>
          <a:bodyPr/>
          <a:lstStyle/>
          <a:p>
            <a:r>
              <a:rPr lang="en-US" dirty="0" smtClean="0"/>
              <a:t>Retail Revamp</a:t>
            </a:r>
            <a:endParaRPr lang="en-US" dirty="0"/>
          </a:p>
        </p:txBody>
      </p:sp>
      <p:sp>
        <p:nvSpPr>
          <p:cNvPr id="11267" name="TextBox 3"/>
          <p:cNvSpPr txBox="1">
            <a:spLocks noChangeArrowheads="1"/>
          </p:cNvSpPr>
          <p:nvPr/>
        </p:nvSpPr>
        <p:spPr bwMode="auto">
          <a:xfrm>
            <a:off x="9628326" y="804864"/>
            <a:ext cx="2462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9" tIns="60949" rIns="121899" bIns="60949">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dirty="0">
              <a:latin typeface="Verdana" panose="020B0604030504040204" pitchFamily="34" charset="0"/>
            </a:endParaRPr>
          </a:p>
        </p:txBody>
      </p:sp>
    </p:spTree>
    <p:extLst>
      <p:ext uri="{BB962C8B-B14F-4D97-AF65-F5344CB8AC3E}">
        <p14:creationId xmlns:p14="http://schemas.microsoft.com/office/powerpoint/2010/main" val="22865091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10</a:t>
            </a:fld>
            <a:endParaRPr lang="en-US" dirty="0"/>
          </a:p>
        </p:txBody>
      </p:sp>
      <p:sp>
        <p:nvSpPr>
          <p:cNvPr id="4" name="Text Placeholder 3"/>
          <p:cNvSpPr>
            <a:spLocks noGrp="1"/>
          </p:cNvSpPr>
          <p:nvPr>
            <p:ph type="body" sz="quarter" idx="12"/>
          </p:nvPr>
        </p:nvSpPr>
        <p:spPr/>
        <p:txBody>
          <a:bodyPr/>
          <a:lstStyle/>
          <a:p>
            <a:r>
              <a:rPr lang="en-US" dirty="0" smtClean="0">
                <a:solidFill>
                  <a:schemeClr val="accent3"/>
                </a:solidFill>
              </a:rPr>
              <a:t>Customer problem – Current solution</a:t>
            </a:r>
            <a:endParaRPr lang="en-US" dirty="0">
              <a:solidFill>
                <a:schemeClr val="accent3"/>
              </a:solidFill>
            </a:endParaRPr>
          </a:p>
          <a:p>
            <a:r>
              <a:rPr lang="en-US" dirty="0" smtClean="0">
                <a:solidFill>
                  <a:schemeClr val="accent3"/>
                </a:solidFill>
              </a:rPr>
              <a:t>Overview of the proposed solution</a:t>
            </a:r>
            <a:endParaRPr lang="en-US" dirty="0">
              <a:solidFill>
                <a:schemeClr val="accent3"/>
              </a:solidFill>
            </a:endParaRPr>
          </a:p>
          <a:p>
            <a:r>
              <a:rPr lang="en-US" dirty="0" smtClean="0">
                <a:solidFill>
                  <a:schemeClr val="accent3"/>
                </a:solidFill>
              </a:rPr>
              <a:t>Architectural principles behind the solution</a:t>
            </a:r>
          </a:p>
          <a:p>
            <a:r>
              <a:rPr lang="en-US" dirty="0" smtClean="0">
                <a:solidFill>
                  <a:schemeClr val="bg1"/>
                </a:solidFill>
              </a:rPr>
              <a:t>Next steps</a:t>
            </a:r>
          </a:p>
          <a:p>
            <a:r>
              <a:rPr lang="en-US" dirty="0" smtClean="0">
                <a:solidFill>
                  <a:schemeClr val="accent3"/>
                </a:solidFill>
              </a:rPr>
              <a:t>Demo</a:t>
            </a:r>
          </a:p>
          <a:p>
            <a:r>
              <a:rPr lang="en-US" dirty="0" smtClean="0">
                <a:solidFill>
                  <a:schemeClr val="accent3"/>
                </a:solidFill>
              </a:rPr>
              <a:t>Q&amp;A</a:t>
            </a:r>
            <a:endParaRPr lang="en-US" dirty="0">
              <a:solidFill>
                <a:schemeClr val="accent3"/>
              </a:solidFill>
            </a:endParaRPr>
          </a:p>
        </p:txBody>
      </p:sp>
    </p:spTree>
    <p:extLst>
      <p:ext uri="{BB962C8B-B14F-4D97-AF65-F5344CB8AC3E}">
        <p14:creationId xmlns:p14="http://schemas.microsoft.com/office/powerpoint/2010/main" val="367918500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Next steps</a:t>
            </a:r>
            <a:endParaRPr lang="en-US" dirty="0"/>
          </a:p>
        </p:txBody>
      </p:sp>
      <p:sp>
        <p:nvSpPr>
          <p:cNvPr id="4" name="Slide Number Placeholder 3"/>
          <p:cNvSpPr>
            <a:spLocks noGrp="1"/>
          </p:cNvSpPr>
          <p:nvPr>
            <p:ph type="sldNum" sz="quarter" idx="11"/>
          </p:nvPr>
        </p:nvSpPr>
        <p:spPr/>
        <p:txBody>
          <a:bodyPr/>
          <a:lstStyle/>
          <a:p>
            <a:fld id="{6EBA610F-6DE2-6644-8764-FCBE8B310C98}" type="slidenum">
              <a:rPr lang="en-US" smtClean="0"/>
              <a:pPr/>
              <a:t>11</a:t>
            </a:fld>
            <a:endParaRPr lang="en-US" dirty="0"/>
          </a:p>
        </p:txBody>
      </p:sp>
      <p:sp>
        <p:nvSpPr>
          <p:cNvPr id="2" name="Text Placeholder 1"/>
          <p:cNvSpPr>
            <a:spLocks noGrp="1"/>
          </p:cNvSpPr>
          <p:nvPr>
            <p:ph type="body" sz="quarter" idx="12"/>
          </p:nvPr>
        </p:nvSpPr>
        <p:spPr>
          <a:xfrm>
            <a:off x="609600" y="1197664"/>
            <a:ext cx="10958513" cy="5022850"/>
          </a:xfrm>
        </p:spPr>
        <p:txBody>
          <a:bodyPr/>
          <a:lstStyle/>
          <a:p>
            <a:endParaRPr lang="en-US" sz="1600" dirty="0"/>
          </a:p>
          <a:p>
            <a:endParaRPr lang="en-US" sz="1800" dirty="0" smtClean="0"/>
          </a:p>
        </p:txBody>
      </p:sp>
      <p:sp>
        <p:nvSpPr>
          <p:cNvPr id="5" name="Text Placeholder 1"/>
          <p:cNvSpPr txBox="1">
            <a:spLocks/>
          </p:cNvSpPr>
          <p:nvPr/>
        </p:nvSpPr>
        <p:spPr bwMode="auto">
          <a:xfrm>
            <a:off x="762000" y="1350064"/>
            <a:ext cx="10958513"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endParaRPr lang="en-US" sz="1600" dirty="0" smtClean="0"/>
          </a:p>
          <a:p>
            <a:r>
              <a:rPr lang="en-US" sz="1800" dirty="0" smtClean="0"/>
              <a:t>Once our point is made with the POC and the customer is able to visualize the benefits of the proposed solution, we can move on with the next steps.</a:t>
            </a:r>
          </a:p>
          <a:p>
            <a:endParaRPr lang="en-US" sz="1800" dirty="0" smtClean="0"/>
          </a:p>
          <a:p>
            <a:r>
              <a:rPr lang="en-US" sz="1800" dirty="0" smtClean="0"/>
              <a:t>Build Experience APIs to serve the different views needed. In this case Mobile API should be constructed first given the project specification. Web API would be the next one.</a:t>
            </a:r>
          </a:p>
          <a:p>
            <a:endParaRPr lang="en-US" sz="1800" dirty="0" smtClean="0"/>
          </a:p>
          <a:p>
            <a:r>
              <a:rPr lang="en-US" sz="1800" dirty="0" smtClean="0"/>
              <a:t>Once </a:t>
            </a:r>
            <a:r>
              <a:rPr lang="en-US" sz="1800" dirty="0"/>
              <a:t>this slice of </a:t>
            </a:r>
            <a:r>
              <a:rPr lang="en-US" sz="1800" dirty="0" err="1"/>
              <a:t>LoB</a:t>
            </a:r>
            <a:r>
              <a:rPr lang="en-US" sz="1800" dirty="0"/>
              <a:t> is transformed using API Led connectivity, </a:t>
            </a:r>
            <a:r>
              <a:rPr lang="en-US" sz="1800" dirty="0" smtClean="0"/>
              <a:t>we could move forward addressing the subsequent  and prioritized businesses. Thus, making a progressive improvement in technology adoption.</a:t>
            </a:r>
          </a:p>
          <a:p>
            <a:endParaRPr lang="en-US" sz="1800" dirty="0" smtClean="0"/>
          </a:p>
          <a:p>
            <a:pPr marL="0" indent="0">
              <a:buFont typeface="Arial" panose="020B0604020202020204" pitchFamily="34" charset="0"/>
              <a:buNone/>
            </a:pPr>
            <a:endParaRPr lang="en-US" sz="1600" dirty="0" smtClean="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24407855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12</a:t>
            </a:fld>
            <a:endParaRPr lang="en-US" dirty="0"/>
          </a:p>
        </p:txBody>
      </p:sp>
      <p:sp>
        <p:nvSpPr>
          <p:cNvPr id="4" name="Text Placeholder 3"/>
          <p:cNvSpPr>
            <a:spLocks noGrp="1"/>
          </p:cNvSpPr>
          <p:nvPr>
            <p:ph type="body" sz="quarter" idx="12"/>
          </p:nvPr>
        </p:nvSpPr>
        <p:spPr/>
        <p:txBody>
          <a:bodyPr/>
          <a:lstStyle/>
          <a:p>
            <a:r>
              <a:rPr lang="en-US" dirty="0" smtClean="0">
                <a:solidFill>
                  <a:schemeClr val="accent3"/>
                </a:solidFill>
              </a:rPr>
              <a:t>Customer problem – Current solution</a:t>
            </a:r>
            <a:endParaRPr lang="en-US" dirty="0">
              <a:solidFill>
                <a:schemeClr val="accent3"/>
              </a:solidFill>
            </a:endParaRPr>
          </a:p>
          <a:p>
            <a:r>
              <a:rPr lang="en-US" dirty="0" smtClean="0">
                <a:solidFill>
                  <a:schemeClr val="accent3"/>
                </a:solidFill>
              </a:rPr>
              <a:t>Overview of the proposed solution</a:t>
            </a:r>
            <a:endParaRPr lang="en-US" dirty="0">
              <a:solidFill>
                <a:schemeClr val="accent3"/>
              </a:solidFill>
            </a:endParaRPr>
          </a:p>
          <a:p>
            <a:r>
              <a:rPr lang="en-US" dirty="0" smtClean="0">
                <a:solidFill>
                  <a:schemeClr val="accent3"/>
                </a:solidFill>
              </a:rPr>
              <a:t>Architectural principles behind the solution</a:t>
            </a:r>
          </a:p>
          <a:p>
            <a:r>
              <a:rPr lang="en-US" dirty="0" smtClean="0">
                <a:solidFill>
                  <a:schemeClr val="accent3"/>
                </a:solidFill>
              </a:rPr>
              <a:t>Next steps</a:t>
            </a:r>
          </a:p>
          <a:p>
            <a:r>
              <a:rPr lang="en-US" dirty="0" smtClean="0">
                <a:solidFill>
                  <a:schemeClr val="bg1"/>
                </a:solidFill>
              </a:rPr>
              <a:t>Demo</a:t>
            </a:r>
          </a:p>
          <a:p>
            <a:r>
              <a:rPr lang="en-US" dirty="0" smtClean="0">
                <a:solidFill>
                  <a:schemeClr val="accent3"/>
                </a:solidFill>
              </a:rPr>
              <a:t>Q&amp;A</a:t>
            </a:r>
            <a:endParaRPr lang="en-US" dirty="0">
              <a:solidFill>
                <a:schemeClr val="accent3"/>
              </a:solidFill>
            </a:endParaRPr>
          </a:p>
        </p:txBody>
      </p:sp>
    </p:spTree>
    <p:extLst>
      <p:ext uri="{BB962C8B-B14F-4D97-AF65-F5344CB8AC3E}">
        <p14:creationId xmlns:p14="http://schemas.microsoft.com/office/powerpoint/2010/main" val="367918500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13</a:t>
            </a:fld>
            <a:endParaRPr lang="en-US" dirty="0"/>
          </a:p>
        </p:txBody>
      </p:sp>
      <p:sp>
        <p:nvSpPr>
          <p:cNvPr id="4" name="Text Placeholder 3"/>
          <p:cNvSpPr>
            <a:spLocks noGrp="1"/>
          </p:cNvSpPr>
          <p:nvPr>
            <p:ph type="body" sz="quarter" idx="12"/>
          </p:nvPr>
        </p:nvSpPr>
        <p:spPr/>
        <p:txBody>
          <a:bodyPr/>
          <a:lstStyle/>
          <a:p>
            <a:r>
              <a:rPr lang="en-US" dirty="0" smtClean="0">
                <a:solidFill>
                  <a:schemeClr val="accent3"/>
                </a:solidFill>
              </a:rPr>
              <a:t>Customer problem – Current solution</a:t>
            </a:r>
            <a:endParaRPr lang="en-US" dirty="0">
              <a:solidFill>
                <a:schemeClr val="accent3"/>
              </a:solidFill>
            </a:endParaRPr>
          </a:p>
          <a:p>
            <a:r>
              <a:rPr lang="en-US" dirty="0" smtClean="0">
                <a:solidFill>
                  <a:schemeClr val="accent3"/>
                </a:solidFill>
              </a:rPr>
              <a:t>Overview of the proposed solution</a:t>
            </a:r>
            <a:endParaRPr lang="en-US" dirty="0">
              <a:solidFill>
                <a:schemeClr val="accent3"/>
              </a:solidFill>
            </a:endParaRPr>
          </a:p>
          <a:p>
            <a:r>
              <a:rPr lang="en-US" dirty="0" smtClean="0">
                <a:solidFill>
                  <a:schemeClr val="accent3"/>
                </a:solidFill>
              </a:rPr>
              <a:t>Architectural principles behind the solution</a:t>
            </a:r>
          </a:p>
          <a:p>
            <a:r>
              <a:rPr lang="en-US" dirty="0" smtClean="0">
                <a:solidFill>
                  <a:schemeClr val="accent3"/>
                </a:solidFill>
              </a:rPr>
              <a:t>Next steps</a:t>
            </a:r>
          </a:p>
          <a:p>
            <a:r>
              <a:rPr lang="en-US" dirty="0" smtClean="0">
                <a:solidFill>
                  <a:schemeClr val="accent3"/>
                </a:solidFill>
              </a:rPr>
              <a:t>Demo</a:t>
            </a:r>
          </a:p>
          <a:p>
            <a:r>
              <a:rPr lang="en-US" dirty="0" smtClean="0">
                <a:solidFill>
                  <a:schemeClr val="bg1"/>
                </a:solidFill>
              </a:rPr>
              <a:t>Q&amp;A</a:t>
            </a:r>
            <a:endParaRPr lang="en-US" dirty="0">
              <a:solidFill>
                <a:schemeClr val="bg1"/>
              </a:solidFill>
            </a:endParaRPr>
          </a:p>
        </p:txBody>
      </p:sp>
    </p:spTree>
    <p:extLst>
      <p:ext uri="{BB962C8B-B14F-4D97-AF65-F5344CB8AC3E}">
        <p14:creationId xmlns:p14="http://schemas.microsoft.com/office/powerpoint/2010/main" val="36750913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658F615-31BF-C341-81BE-D3760677D47B}"/>
              </a:ext>
            </a:extLst>
          </p:cNvPr>
          <p:cNvSpPr>
            <a:spLocks noGrp="1"/>
          </p:cNvSpPr>
          <p:nvPr>
            <p:ph type="title"/>
          </p:nvPr>
        </p:nvSpPr>
        <p:spPr>
          <a:xfrm>
            <a:off x="614730" y="2758666"/>
            <a:ext cx="10959363" cy="1340667"/>
          </a:xfrm>
        </p:spPr>
        <p:txBody>
          <a:bodyPr/>
          <a:lstStyle/>
          <a:p>
            <a:pPr>
              <a:lnSpc>
                <a:spcPct val="100000"/>
              </a:lnSpc>
            </a:pPr>
            <a:r>
              <a:rPr lang="en-US" dirty="0" smtClean="0"/>
              <a:t>Thank you!</a:t>
            </a:r>
            <a:endParaRPr lang="en-US" dirty="0"/>
          </a:p>
        </p:txBody>
      </p:sp>
    </p:spTree>
    <p:extLst>
      <p:ext uri="{BB962C8B-B14F-4D97-AF65-F5344CB8AC3E}">
        <p14:creationId xmlns:p14="http://schemas.microsoft.com/office/powerpoint/2010/main" val="22699632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2</a:t>
            </a:fld>
            <a:endParaRPr lang="en-US" dirty="0"/>
          </a:p>
        </p:txBody>
      </p:sp>
      <p:sp>
        <p:nvSpPr>
          <p:cNvPr id="4" name="Text Placeholder 3"/>
          <p:cNvSpPr>
            <a:spLocks noGrp="1"/>
          </p:cNvSpPr>
          <p:nvPr>
            <p:ph type="body" sz="quarter" idx="12"/>
          </p:nvPr>
        </p:nvSpPr>
        <p:spPr/>
        <p:txBody>
          <a:bodyPr/>
          <a:lstStyle/>
          <a:p>
            <a:r>
              <a:rPr lang="en-US" dirty="0" smtClean="0">
                <a:solidFill>
                  <a:schemeClr val="bg1"/>
                </a:solidFill>
              </a:rPr>
              <a:t>Customer problem – Current solution</a:t>
            </a:r>
            <a:endParaRPr lang="en-US" dirty="0">
              <a:solidFill>
                <a:schemeClr val="bg1"/>
              </a:solidFill>
            </a:endParaRPr>
          </a:p>
          <a:p>
            <a:r>
              <a:rPr lang="en-US" dirty="0" smtClean="0">
                <a:solidFill>
                  <a:schemeClr val="accent3"/>
                </a:solidFill>
              </a:rPr>
              <a:t>Overview of the proposed solution</a:t>
            </a:r>
            <a:endParaRPr lang="en-US" dirty="0">
              <a:solidFill>
                <a:schemeClr val="accent3"/>
              </a:solidFill>
            </a:endParaRPr>
          </a:p>
          <a:p>
            <a:r>
              <a:rPr lang="en-US" dirty="0" smtClean="0">
                <a:solidFill>
                  <a:schemeClr val="accent3"/>
                </a:solidFill>
              </a:rPr>
              <a:t>Architectural principles behind the solution</a:t>
            </a:r>
          </a:p>
          <a:p>
            <a:r>
              <a:rPr lang="en-US" dirty="0" smtClean="0">
                <a:solidFill>
                  <a:schemeClr val="accent3"/>
                </a:solidFill>
              </a:rPr>
              <a:t>Next steps</a:t>
            </a:r>
          </a:p>
          <a:p>
            <a:r>
              <a:rPr lang="en-US" dirty="0" smtClean="0">
                <a:solidFill>
                  <a:schemeClr val="accent3"/>
                </a:solidFill>
              </a:rPr>
              <a:t>Demo</a:t>
            </a:r>
          </a:p>
          <a:p>
            <a:r>
              <a:rPr lang="en-US" dirty="0" smtClean="0">
                <a:solidFill>
                  <a:schemeClr val="accent3"/>
                </a:solidFill>
              </a:rPr>
              <a:t>Q&amp;A</a:t>
            </a:r>
            <a:endParaRPr lang="en-US" dirty="0">
              <a:solidFill>
                <a:schemeClr val="accent3"/>
              </a:solidFill>
            </a:endParaRPr>
          </a:p>
        </p:txBody>
      </p:sp>
    </p:spTree>
    <p:extLst>
      <p:ext uri="{BB962C8B-B14F-4D97-AF65-F5344CB8AC3E}">
        <p14:creationId xmlns:p14="http://schemas.microsoft.com/office/powerpoint/2010/main" val="20815667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Customer problem - Current solution</a:t>
            </a:r>
            <a:endParaRPr lang="en-US" dirty="0"/>
          </a:p>
        </p:txBody>
      </p:sp>
      <p:sp>
        <p:nvSpPr>
          <p:cNvPr id="4" name="Slide Number Placeholder 3"/>
          <p:cNvSpPr>
            <a:spLocks noGrp="1"/>
          </p:cNvSpPr>
          <p:nvPr>
            <p:ph type="sldNum" sz="quarter" idx="11"/>
          </p:nvPr>
        </p:nvSpPr>
        <p:spPr/>
        <p:txBody>
          <a:bodyPr/>
          <a:lstStyle/>
          <a:p>
            <a:fld id="{6EBA610F-6DE2-6644-8764-FCBE8B310C98}" type="slidenum">
              <a:rPr lang="en-US" smtClean="0"/>
              <a:pPr/>
              <a:t>3</a:t>
            </a:fld>
            <a:endParaRPr lang="en-US" dirty="0"/>
          </a:p>
        </p:txBody>
      </p:sp>
      <p:sp>
        <p:nvSpPr>
          <p:cNvPr id="2" name="Text Placeholder 1"/>
          <p:cNvSpPr>
            <a:spLocks noGrp="1"/>
          </p:cNvSpPr>
          <p:nvPr>
            <p:ph type="body" sz="quarter" idx="12"/>
          </p:nvPr>
        </p:nvSpPr>
        <p:spPr/>
        <p:txBody>
          <a:bodyPr/>
          <a:lstStyle/>
          <a:p>
            <a:endParaRPr lang="en-US" sz="1600" dirty="0" smtClean="0"/>
          </a:p>
          <a:p>
            <a:r>
              <a:rPr lang="en-US" sz="1800" dirty="0" smtClean="0"/>
              <a:t>The </a:t>
            </a:r>
            <a:r>
              <a:rPr lang="en-US" sz="1800" dirty="0" smtClean="0"/>
              <a:t>customer needs to be agile enough to meet the market increasing demands. Digital transformation is a must, in order to accomplish this.</a:t>
            </a:r>
          </a:p>
          <a:p>
            <a:endParaRPr lang="en-US" sz="1800" dirty="0" smtClean="0"/>
          </a:p>
          <a:p>
            <a:r>
              <a:rPr lang="en-US" sz="1800" dirty="0" smtClean="0"/>
              <a:t>Time </a:t>
            </a:r>
            <a:r>
              <a:rPr lang="en-US" sz="1800" dirty="0"/>
              <a:t>to market and time to value are premises that should be embraced when thinking about a digital transformation as the one we see in this case.</a:t>
            </a:r>
          </a:p>
          <a:p>
            <a:pPr marL="0" indent="0">
              <a:buNone/>
            </a:pPr>
            <a:endParaRPr lang="en-US" sz="1800" dirty="0"/>
          </a:p>
          <a:p>
            <a:r>
              <a:rPr lang="en-US" sz="1800" dirty="0" smtClean="0"/>
              <a:t>Data must be served in several ways, providing the end user with a top of the class experience.</a:t>
            </a:r>
          </a:p>
          <a:p>
            <a:endParaRPr lang="en-US" sz="1800" dirty="0"/>
          </a:p>
          <a:p>
            <a:r>
              <a:rPr lang="en-US" sz="1800" dirty="0" smtClean="0"/>
              <a:t>Several sources of information need to be integrated to reach digital success.</a:t>
            </a:r>
          </a:p>
          <a:p>
            <a:pPr marL="0" indent="0">
              <a:buNone/>
            </a:pPr>
            <a:endParaRPr lang="en-US" sz="1800" dirty="0" smtClean="0"/>
          </a:p>
          <a:p>
            <a:r>
              <a:rPr lang="en-US" sz="1800" dirty="0" smtClean="0"/>
              <a:t>Current software architecture and technological stack, which might have been perfect match for past needs, nowadays need to be reassessed in order to fulfill the afore mentioned premises.</a:t>
            </a:r>
          </a:p>
          <a:p>
            <a:endParaRPr lang="en-US" sz="1800" dirty="0"/>
          </a:p>
          <a:p>
            <a:endParaRPr lang="en-US" sz="1600" dirty="0" smtClean="0"/>
          </a:p>
          <a:p>
            <a:endParaRPr lang="en-US" dirty="0"/>
          </a:p>
        </p:txBody>
      </p:sp>
    </p:spTree>
    <p:extLst>
      <p:ext uri="{BB962C8B-B14F-4D97-AF65-F5344CB8AC3E}">
        <p14:creationId xmlns:p14="http://schemas.microsoft.com/office/powerpoint/2010/main" val="33322826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4</a:t>
            </a:fld>
            <a:endParaRPr lang="en-US" dirty="0"/>
          </a:p>
        </p:txBody>
      </p:sp>
      <p:sp>
        <p:nvSpPr>
          <p:cNvPr id="4" name="Text Placeholder 3"/>
          <p:cNvSpPr>
            <a:spLocks noGrp="1"/>
          </p:cNvSpPr>
          <p:nvPr>
            <p:ph type="body" sz="quarter" idx="12"/>
          </p:nvPr>
        </p:nvSpPr>
        <p:spPr/>
        <p:txBody>
          <a:bodyPr/>
          <a:lstStyle/>
          <a:p>
            <a:r>
              <a:rPr lang="en-US" dirty="0" smtClean="0">
                <a:solidFill>
                  <a:schemeClr val="accent3"/>
                </a:solidFill>
              </a:rPr>
              <a:t>Customer problem – Current solution</a:t>
            </a:r>
            <a:endParaRPr lang="en-US" dirty="0">
              <a:solidFill>
                <a:schemeClr val="accent3"/>
              </a:solidFill>
            </a:endParaRPr>
          </a:p>
          <a:p>
            <a:r>
              <a:rPr lang="en-US" dirty="0" smtClean="0">
                <a:solidFill>
                  <a:schemeClr val="bg1"/>
                </a:solidFill>
              </a:rPr>
              <a:t>Overview of the proposed solution</a:t>
            </a:r>
            <a:endParaRPr lang="en-US" dirty="0">
              <a:solidFill>
                <a:schemeClr val="bg1"/>
              </a:solidFill>
            </a:endParaRPr>
          </a:p>
          <a:p>
            <a:r>
              <a:rPr lang="en-US" dirty="0" smtClean="0">
                <a:solidFill>
                  <a:schemeClr val="accent3"/>
                </a:solidFill>
              </a:rPr>
              <a:t>Architectural principles behind the solution</a:t>
            </a:r>
          </a:p>
          <a:p>
            <a:r>
              <a:rPr lang="en-US" dirty="0" smtClean="0">
                <a:solidFill>
                  <a:schemeClr val="accent3"/>
                </a:solidFill>
              </a:rPr>
              <a:t>Next steps</a:t>
            </a:r>
          </a:p>
          <a:p>
            <a:r>
              <a:rPr lang="en-US" dirty="0" smtClean="0">
                <a:solidFill>
                  <a:schemeClr val="accent3"/>
                </a:solidFill>
              </a:rPr>
              <a:t>Demo</a:t>
            </a:r>
          </a:p>
          <a:p>
            <a:r>
              <a:rPr lang="en-US" dirty="0" smtClean="0">
                <a:solidFill>
                  <a:schemeClr val="accent3"/>
                </a:solidFill>
              </a:rPr>
              <a:t>Q&amp;A</a:t>
            </a:r>
            <a:endParaRPr lang="en-US" dirty="0">
              <a:solidFill>
                <a:schemeClr val="accent3"/>
              </a:solidFill>
            </a:endParaRPr>
          </a:p>
        </p:txBody>
      </p:sp>
    </p:spTree>
    <p:extLst>
      <p:ext uri="{BB962C8B-B14F-4D97-AF65-F5344CB8AC3E}">
        <p14:creationId xmlns:p14="http://schemas.microsoft.com/office/powerpoint/2010/main" val="21229489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the proposed solution</a:t>
            </a:r>
            <a:endParaRPr lang="en-US" dirty="0"/>
          </a:p>
        </p:txBody>
      </p:sp>
      <p:sp>
        <p:nvSpPr>
          <p:cNvPr id="4" name="Slide Number Placeholder 3"/>
          <p:cNvSpPr>
            <a:spLocks noGrp="1"/>
          </p:cNvSpPr>
          <p:nvPr>
            <p:ph type="sldNum" sz="quarter" idx="11"/>
          </p:nvPr>
        </p:nvSpPr>
        <p:spPr/>
        <p:txBody>
          <a:bodyPr/>
          <a:lstStyle/>
          <a:p>
            <a:fld id="{6EBA610F-6DE2-6644-8764-FCBE8B310C98}" type="slidenum">
              <a:rPr lang="en-US" smtClean="0"/>
              <a:pPr/>
              <a:t>5</a:t>
            </a:fld>
            <a:endParaRPr lang="en-US" dirty="0"/>
          </a:p>
        </p:txBody>
      </p:sp>
      <p:sp>
        <p:nvSpPr>
          <p:cNvPr id="2" name="Text Placeholder 1"/>
          <p:cNvSpPr>
            <a:spLocks noGrp="1"/>
          </p:cNvSpPr>
          <p:nvPr>
            <p:ph type="body" sz="quarter" idx="12"/>
          </p:nvPr>
        </p:nvSpPr>
        <p:spPr/>
        <p:txBody>
          <a:bodyPr/>
          <a:lstStyle/>
          <a:p>
            <a:endParaRPr lang="en-US" sz="1600" dirty="0"/>
          </a:p>
          <a:p>
            <a:endParaRPr lang="en-US" sz="1600" dirty="0"/>
          </a:p>
        </p:txBody>
      </p:sp>
      <p:sp>
        <p:nvSpPr>
          <p:cNvPr id="5" name="Text Placeholder 11"/>
          <p:cNvSpPr txBox="1">
            <a:spLocks/>
          </p:cNvSpPr>
          <p:nvPr/>
        </p:nvSpPr>
        <p:spPr>
          <a:xfrm>
            <a:off x="8893836" y="4380814"/>
            <a:ext cx="1200660" cy="562121"/>
          </a:xfrm>
          <a:prstGeom prst="rect">
            <a:avLst/>
          </a:prstGeom>
          <a:solidFill>
            <a:schemeClr val="accent2"/>
          </a:solidFill>
        </p:spPr>
        <p:txBody>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pPr marL="0" indent="0" algn="ctr">
              <a:buNone/>
            </a:pPr>
            <a:r>
              <a:rPr lang="en-US" sz="1200" dirty="0" smtClean="0">
                <a:solidFill>
                  <a:schemeClr val="bg1"/>
                </a:solidFill>
              </a:rPr>
              <a:t>System           APIs</a:t>
            </a:r>
            <a:endParaRPr lang="en-US" sz="1200" dirty="0">
              <a:solidFill>
                <a:schemeClr val="bg1"/>
              </a:solidFill>
            </a:endParaRPr>
          </a:p>
        </p:txBody>
      </p:sp>
      <p:sp>
        <p:nvSpPr>
          <p:cNvPr id="6" name="Text Placeholder 11"/>
          <p:cNvSpPr txBox="1">
            <a:spLocks/>
          </p:cNvSpPr>
          <p:nvPr/>
        </p:nvSpPr>
        <p:spPr>
          <a:xfrm>
            <a:off x="8893835" y="2544132"/>
            <a:ext cx="1200661" cy="630850"/>
          </a:xfrm>
          <a:prstGeom prst="rect">
            <a:avLst/>
          </a:prstGeom>
          <a:solidFill>
            <a:schemeClr val="accent2"/>
          </a:solidFill>
        </p:spPr>
        <p:txBody>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pPr marL="0" indent="0" algn="ctr">
              <a:buNone/>
            </a:pPr>
            <a:r>
              <a:rPr lang="en-US" sz="1200" dirty="0" smtClean="0">
                <a:solidFill>
                  <a:schemeClr val="bg1"/>
                </a:solidFill>
              </a:rPr>
              <a:t>Experience APIs             </a:t>
            </a:r>
            <a:r>
              <a:rPr lang="en-US" sz="900" dirty="0" smtClean="0">
                <a:solidFill>
                  <a:schemeClr val="bg1"/>
                </a:solidFill>
              </a:rPr>
              <a:t>(yet to be built)</a:t>
            </a:r>
            <a:endParaRPr lang="en-US" sz="900" dirty="0">
              <a:solidFill>
                <a:schemeClr val="bg1"/>
              </a:solidFill>
            </a:endParaRPr>
          </a:p>
        </p:txBody>
      </p:sp>
      <p:sp>
        <p:nvSpPr>
          <p:cNvPr id="7" name="Text Placeholder 11"/>
          <p:cNvSpPr txBox="1">
            <a:spLocks/>
          </p:cNvSpPr>
          <p:nvPr/>
        </p:nvSpPr>
        <p:spPr>
          <a:xfrm>
            <a:off x="8893835" y="3394462"/>
            <a:ext cx="1200661" cy="608193"/>
          </a:xfrm>
          <a:prstGeom prst="rect">
            <a:avLst/>
          </a:prstGeom>
          <a:solidFill>
            <a:schemeClr val="accent2"/>
          </a:solidFill>
        </p:spPr>
        <p:txBody>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pPr marL="0" indent="0" algn="ctr">
              <a:buNone/>
            </a:pPr>
            <a:r>
              <a:rPr lang="en-US" sz="1300" dirty="0" smtClean="0">
                <a:solidFill>
                  <a:schemeClr val="bg1"/>
                </a:solidFill>
              </a:rPr>
              <a:t>   </a:t>
            </a:r>
            <a:r>
              <a:rPr lang="en-US" sz="1200" dirty="0" smtClean="0">
                <a:solidFill>
                  <a:schemeClr val="bg1"/>
                </a:solidFill>
              </a:rPr>
              <a:t>Process      APIs</a:t>
            </a:r>
            <a:endParaRPr lang="en-US" sz="1200" dirty="0">
              <a:solidFill>
                <a:schemeClr val="bg1"/>
              </a:solidFill>
            </a:endParaRPr>
          </a:p>
        </p:txBody>
      </p:sp>
      <p:sp>
        <p:nvSpPr>
          <p:cNvPr id="8" name="Text Placeholder 11"/>
          <p:cNvSpPr txBox="1">
            <a:spLocks/>
          </p:cNvSpPr>
          <p:nvPr/>
        </p:nvSpPr>
        <p:spPr>
          <a:xfrm>
            <a:off x="2536167" y="2545588"/>
            <a:ext cx="6357668" cy="629394"/>
          </a:xfrm>
          <a:prstGeom prst="rect">
            <a:avLst/>
          </a:prstGeom>
          <a:solidFill>
            <a:schemeClr val="bg1">
              <a:lumMod val="95000"/>
            </a:schemeClr>
          </a:solidFill>
        </p:spPr>
        <p:txBody>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endParaRPr lang="en-US" dirty="0"/>
          </a:p>
        </p:txBody>
      </p:sp>
      <p:sp>
        <p:nvSpPr>
          <p:cNvPr id="9" name="Text Placeholder 11"/>
          <p:cNvSpPr txBox="1">
            <a:spLocks/>
          </p:cNvSpPr>
          <p:nvPr/>
        </p:nvSpPr>
        <p:spPr>
          <a:xfrm>
            <a:off x="2527540" y="3394462"/>
            <a:ext cx="6357668" cy="608193"/>
          </a:xfrm>
          <a:prstGeom prst="rect">
            <a:avLst/>
          </a:prstGeom>
          <a:solidFill>
            <a:schemeClr val="bg1">
              <a:lumMod val="95000"/>
            </a:schemeClr>
          </a:solidFill>
        </p:spPr>
        <p:txBody>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endParaRPr lang="en-US" dirty="0"/>
          </a:p>
        </p:txBody>
      </p:sp>
      <p:sp>
        <p:nvSpPr>
          <p:cNvPr id="10" name="Text Placeholder 11"/>
          <p:cNvSpPr txBox="1">
            <a:spLocks/>
          </p:cNvSpPr>
          <p:nvPr/>
        </p:nvSpPr>
        <p:spPr>
          <a:xfrm>
            <a:off x="2527540" y="4380815"/>
            <a:ext cx="6357668" cy="562120"/>
          </a:xfrm>
          <a:prstGeom prst="rect">
            <a:avLst/>
          </a:prstGeom>
          <a:solidFill>
            <a:schemeClr val="bg1">
              <a:lumMod val="95000"/>
            </a:schemeClr>
          </a:solidFill>
        </p:spPr>
        <p:txBody>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endParaRPr lang="en-US" dirty="0"/>
          </a:p>
        </p:txBody>
      </p:sp>
      <p:pic>
        <p:nvPicPr>
          <p:cNvPr id="11" name="Graphic 83">
            <a:extLst>
              <a:ext uri="{FF2B5EF4-FFF2-40B4-BE49-F238E27FC236}">
                <a16:creationId xmlns:a16="http://schemas.microsoft.com/office/drawing/2014/main" xmlns="" id="{D750026E-13E7-4D4B-B4F6-270583D594D2}"/>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7251169" y="5265604"/>
            <a:ext cx="430049" cy="430049"/>
          </a:xfrm>
          <a:prstGeom prst="rect">
            <a:avLst/>
          </a:prstGeom>
        </p:spPr>
      </p:pic>
      <p:sp>
        <p:nvSpPr>
          <p:cNvPr id="12" name="11 CuadroTexto"/>
          <p:cNvSpPr txBox="1"/>
          <p:nvPr/>
        </p:nvSpPr>
        <p:spPr>
          <a:xfrm>
            <a:off x="7736749" y="5494484"/>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err="1" smtClean="0">
                <a:solidFill>
                  <a:schemeClr val="bg2"/>
                </a:solidFill>
                <a:latin typeface="Salesforce Sans Book"/>
              </a:rPr>
              <a:t>Inventory</a:t>
            </a:r>
            <a:endParaRPr lang="es-ES" sz="800" dirty="0" smtClean="0">
              <a:solidFill>
                <a:schemeClr val="bg2"/>
              </a:solidFill>
              <a:latin typeface="Salesforce Sans Book"/>
            </a:endParaRPr>
          </a:p>
        </p:txBody>
      </p:sp>
      <p:pic>
        <p:nvPicPr>
          <p:cNvPr id="13" name="Graphic 387">
            <a:extLst>
              <a:ext uri="{FF2B5EF4-FFF2-40B4-BE49-F238E27FC236}">
                <a16:creationId xmlns:a16="http://schemas.microsoft.com/office/drawing/2014/main" xmlns="" id="{9CD308C8-082C-B14C-BF8A-27B3C5CBD1AB}"/>
              </a:ext>
            </a:extLst>
          </p:cNvPr>
          <p:cNvPicPr>
            <a:picLocks noChangeAspect="1"/>
          </p:cNvPicPr>
          <p:nvPr/>
        </p:nvPicPr>
        <p:blipFill>
          <a:blip r:embed="rId7">
            <a:extLst>
              <a:ext uri="{96DAC541-7B7A-43D3-8B79-37D633B846F1}">
                <asvg:svgBlip xmlns:asvg="http://schemas.microsoft.com/office/drawing/2016/SVG/main" xmlns="" r:embed="rId62"/>
              </a:ext>
            </a:extLst>
          </a:blip>
          <a:stretch>
            <a:fillRect/>
          </a:stretch>
        </p:blipFill>
        <p:spPr>
          <a:xfrm>
            <a:off x="6240638" y="1799199"/>
            <a:ext cx="547741" cy="547741"/>
          </a:xfrm>
          <a:prstGeom prst="rect">
            <a:avLst/>
          </a:prstGeom>
        </p:spPr>
      </p:pic>
      <p:sp>
        <p:nvSpPr>
          <p:cNvPr id="15" name="AutoShape 2" descr="Free Salesforce Icon of Flat style - Available in SVG, PNG, EPS, AI &amp; Icon  fon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7" name="Picture 3"/>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5406360" y="5196430"/>
            <a:ext cx="653061" cy="468500"/>
          </a:xfrm>
          <a:prstGeom prst="rect">
            <a:avLst/>
          </a:prstGeom>
          <a:noFill/>
          <a:ln>
            <a:noFill/>
          </a:ln>
          <a:effectLst>
            <a:outerShdw blurRad="50800" dist="50800" dir="54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Graphic 108">
            <a:extLst>
              <a:ext uri="{FF2B5EF4-FFF2-40B4-BE49-F238E27FC236}">
                <a16:creationId xmlns:a16="http://schemas.microsoft.com/office/drawing/2014/main" xmlns="" id="{6896DCD7-B326-7E4C-A215-A56BBF736A8D}"/>
              </a:ext>
            </a:extLst>
          </p:cNvPr>
          <p:cNvPicPr>
            <a:picLocks noChangeAspect="1"/>
          </p:cNvPicPr>
          <p:nvPr/>
        </p:nvPicPr>
        <p:blipFill>
          <a:blip r:embed="rId64">
            <a:extLst>
              <a:ext uri="{96DAC541-7B7A-43D3-8B79-37D633B846F1}">
                <asvg:svgBlip xmlns:asvg="http://schemas.microsoft.com/office/drawing/2016/SVG/main" xmlns="" r:embed="rId56"/>
              </a:ext>
            </a:extLst>
          </a:blip>
          <a:stretch>
            <a:fillRect/>
          </a:stretch>
        </p:blipFill>
        <p:spPr>
          <a:xfrm>
            <a:off x="3117096" y="5232552"/>
            <a:ext cx="432378" cy="432378"/>
          </a:xfrm>
          <a:prstGeom prst="rect">
            <a:avLst/>
          </a:prstGeom>
        </p:spPr>
      </p:pic>
      <p:sp>
        <p:nvSpPr>
          <p:cNvPr id="18" name="17 CuadroTexto"/>
          <p:cNvSpPr txBox="1"/>
          <p:nvPr/>
        </p:nvSpPr>
        <p:spPr>
          <a:xfrm>
            <a:off x="6114053" y="5462202"/>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err="1" smtClean="0">
                <a:solidFill>
                  <a:schemeClr val="bg2"/>
                </a:solidFill>
                <a:latin typeface="Salesforce Sans Book"/>
              </a:rPr>
              <a:t>Customers</a:t>
            </a:r>
            <a:endParaRPr lang="es-ES" sz="800" dirty="0" smtClean="0">
              <a:solidFill>
                <a:schemeClr val="bg2"/>
              </a:solidFill>
              <a:latin typeface="Salesforce Sans Book"/>
            </a:endParaRPr>
          </a:p>
        </p:txBody>
      </p:sp>
      <p:sp>
        <p:nvSpPr>
          <p:cNvPr id="19" name="18 CuadroTexto"/>
          <p:cNvSpPr txBox="1"/>
          <p:nvPr/>
        </p:nvSpPr>
        <p:spPr>
          <a:xfrm>
            <a:off x="3549474" y="5473209"/>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smtClean="0">
                <a:solidFill>
                  <a:schemeClr val="bg2"/>
                </a:solidFill>
                <a:latin typeface="Salesforce Sans Book"/>
              </a:rPr>
              <a:t>T-</a:t>
            </a:r>
            <a:r>
              <a:rPr lang="es-ES" sz="800" dirty="0" err="1" smtClean="0">
                <a:solidFill>
                  <a:schemeClr val="bg2"/>
                </a:solidFill>
                <a:latin typeface="Salesforce Sans Book"/>
              </a:rPr>
              <a:t>shirts</a:t>
            </a:r>
            <a:r>
              <a:rPr lang="es-ES" sz="800" dirty="0" smtClean="0">
                <a:solidFill>
                  <a:schemeClr val="bg2"/>
                </a:solidFill>
                <a:latin typeface="Salesforce Sans Book"/>
              </a:rPr>
              <a:t> WS</a:t>
            </a:r>
          </a:p>
        </p:txBody>
      </p:sp>
      <p:pic>
        <p:nvPicPr>
          <p:cNvPr id="1029" name="Picture 5"/>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790964" y="4379091"/>
            <a:ext cx="660476" cy="525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5"/>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5234752" y="4387876"/>
            <a:ext cx="638600" cy="508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5"/>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7111761" y="4410307"/>
            <a:ext cx="648744" cy="439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27 CuadroTexto"/>
          <p:cNvSpPr txBox="1"/>
          <p:nvPr/>
        </p:nvSpPr>
        <p:spPr>
          <a:xfrm>
            <a:off x="7599880" y="4653615"/>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err="1" smtClean="0">
                <a:solidFill>
                  <a:schemeClr val="bg2"/>
                </a:solidFill>
                <a:latin typeface="Salesforce Sans Book"/>
              </a:rPr>
              <a:t>Inventory</a:t>
            </a:r>
            <a:endParaRPr lang="es-ES" sz="800" dirty="0" smtClean="0">
              <a:solidFill>
                <a:schemeClr val="bg2"/>
              </a:solidFill>
              <a:latin typeface="Salesforce Sans Book"/>
            </a:endParaRPr>
          </a:p>
        </p:txBody>
      </p:sp>
      <p:sp>
        <p:nvSpPr>
          <p:cNvPr id="29" name="28 CuadroTexto"/>
          <p:cNvSpPr txBox="1"/>
          <p:nvPr/>
        </p:nvSpPr>
        <p:spPr>
          <a:xfrm>
            <a:off x="5752387" y="4649961"/>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err="1" smtClean="0">
                <a:solidFill>
                  <a:schemeClr val="bg2"/>
                </a:solidFill>
                <a:latin typeface="Salesforce Sans Book"/>
              </a:rPr>
              <a:t>Clients</a:t>
            </a:r>
            <a:endParaRPr lang="es-ES" sz="800" dirty="0" smtClean="0">
              <a:solidFill>
                <a:schemeClr val="bg2"/>
              </a:solidFill>
              <a:latin typeface="Salesforce Sans Book"/>
            </a:endParaRPr>
          </a:p>
        </p:txBody>
      </p:sp>
      <p:sp>
        <p:nvSpPr>
          <p:cNvPr id="30" name="29 CuadroTexto"/>
          <p:cNvSpPr txBox="1"/>
          <p:nvPr/>
        </p:nvSpPr>
        <p:spPr>
          <a:xfrm>
            <a:off x="3256605" y="4621215"/>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err="1" smtClean="0">
                <a:solidFill>
                  <a:schemeClr val="bg2"/>
                </a:solidFill>
                <a:latin typeface="Salesforce Sans Book"/>
              </a:rPr>
              <a:t>Order</a:t>
            </a:r>
            <a:endParaRPr lang="es-ES" sz="800" dirty="0" smtClean="0">
              <a:solidFill>
                <a:schemeClr val="bg2"/>
              </a:solidFill>
              <a:latin typeface="Salesforce Sans Book"/>
            </a:endParaRPr>
          </a:p>
        </p:txBody>
      </p:sp>
      <p:cxnSp>
        <p:nvCxnSpPr>
          <p:cNvPr id="1025" name="1024 Conector recto"/>
          <p:cNvCxnSpPr/>
          <p:nvPr/>
        </p:nvCxnSpPr>
        <p:spPr>
          <a:xfrm>
            <a:off x="5568358" y="4850177"/>
            <a:ext cx="0" cy="346253"/>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1" name="40 Conector recto"/>
          <p:cNvCxnSpPr/>
          <p:nvPr/>
        </p:nvCxnSpPr>
        <p:spPr>
          <a:xfrm>
            <a:off x="7466193" y="4881813"/>
            <a:ext cx="0" cy="346253"/>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3296852" y="4881813"/>
            <a:ext cx="0" cy="346253"/>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pic>
        <p:nvPicPr>
          <p:cNvPr id="44" name="Picture 5"/>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3124510" y="3444615"/>
            <a:ext cx="653861" cy="520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44 CuadroTexto"/>
          <p:cNvSpPr txBox="1"/>
          <p:nvPr/>
        </p:nvSpPr>
        <p:spPr>
          <a:xfrm>
            <a:off x="3607403" y="3755747"/>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err="1" smtClean="0">
                <a:solidFill>
                  <a:schemeClr val="bg2"/>
                </a:solidFill>
                <a:latin typeface="Salesforce Sans Book"/>
              </a:rPr>
              <a:t>Purchase</a:t>
            </a:r>
            <a:endParaRPr lang="es-ES" sz="800" dirty="0" smtClean="0">
              <a:solidFill>
                <a:schemeClr val="bg2"/>
              </a:solidFill>
              <a:latin typeface="Salesforce Sans Book"/>
            </a:endParaRPr>
          </a:p>
        </p:txBody>
      </p:sp>
      <p:cxnSp>
        <p:nvCxnSpPr>
          <p:cNvPr id="46" name="45 Conector recto"/>
          <p:cNvCxnSpPr/>
          <p:nvPr/>
        </p:nvCxnSpPr>
        <p:spPr>
          <a:xfrm>
            <a:off x="3295552" y="4002655"/>
            <a:ext cx="0" cy="173126"/>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flipH="1">
            <a:off x="3101323" y="4184236"/>
            <a:ext cx="2467035" cy="0"/>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3102912" y="4198185"/>
            <a:ext cx="0" cy="173126"/>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5601584" y="4195317"/>
            <a:ext cx="0" cy="173126"/>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pic>
        <p:nvPicPr>
          <p:cNvPr id="54" name="Picture 5"/>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7003342" y="3441747"/>
            <a:ext cx="652063" cy="518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54 CuadroTexto"/>
          <p:cNvSpPr txBox="1"/>
          <p:nvPr/>
        </p:nvSpPr>
        <p:spPr>
          <a:xfrm>
            <a:off x="7529365" y="3735627"/>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err="1" smtClean="0">
                <a:solidFill>
                  <a:schemeClr val="bg2"/>
                </a:solidFill>
                <a:latin typeface="Salesforce Sans Book"/>
              </a:rPr>
              <a:t>Product</a:t>
            </a:r>
            <a:endParaRPr lang="es-ES" sz="800" dirty="0" smtClean="0">
              <a:solidFill>
                <a:schemeClr val="bg2"/>
              </a:solidFill>
              <a:latin typeface="Salesforce Sans Book"/>
            </a:endParaRPr>
          </a:p>
        </p:txBody>
      </p:sp>
      <p:pic>
        <p:nvPicPr>
          <p:cNvPr id="62" name="Graphic 89">
            <a:extLst>
              <a:ext uri="{FF2B5EF4-FFF2-40B4-BE49-F238E27FC236}">
                <a16:creationId xmlns:a16="http://schemas.microsoft.com/office/drawing/2014/main" xmlns="" id="{F4C37319-F896-764B-9C8B-D72272D333CD}"/>
              </a:ext>
            </a:extLst>
          </p:cNvPr>
          <p:cNvPicPr>
            <a:picLocks noChangeAspect="1"/>
          </p:cNvPicPr>
          <p:nvPr/>
        </p:nvPicPr>
        <p:blipFill>
          <a:blip r:embed="rId66">
            <a:extLst>
              <a:ext uri="{96DAC541-7B7A-43D3-8B79-37D633B846F1}">
                <asvg:svgBlip xmlns:asvg="http://schemas.microsoft.com/office/drawing/2016/SVG/main" xmlns="" r:embed="rId18"/>
              </a:ext>
            </a:extLst>
          </a:blip>
          <a:stretch>
            <a:fillRect/>
          </a:stretch>
        </p:blipFill>
        <p:spPr>
          <a:xfrm>
            <a:off x="4385128" y="1773321"/>
            <a:ext cx="578017" cy="578017"/>
          </a:xfrm>
          <a:prstGeom prst="rect">
            <a:avLst/>
          </a:prstGeom>
        </p:spPr>
      </p:pic>
      <p:pic>
        <p:nvPicPr>
          <p:cNvPr id="65" name="Picture 5"/>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6201124" y="2587773"/>
            <a:ext cx="628922" cy="500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65 CuadroTexto"/>
          <p:cNvSpPr txBox="1"/>
          <p:nvPr/>
        </p:nvSpPr>
        <p:spPr>
          <a:xfrm>
            <a:off x="6727147" y="2890279"/>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smtClean="0">
                <a:solidFill>
                  <a:schemeClr val="bg2"/>
                </a:solidFill>
                <a:latin typeface="Salesforce Sans Book"/>
              </a:rPr>
              <a:t>Mobile</a:t>
            </a:r>
          </a:p>
        </p:txBody>
      </p:sp>
      <p:pic>
        <p:nvPicPr>
          <p:cNvPr id="67" name="Picture 5"/>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4222902" y="2567653"/>
            <a:ext cx="665514" cy="529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67 CuadroTexto"/>
          <p:cNvSpPr txBox="1"/>
          <p:nvPr/>
        </p:nvSpPr>
        <p:spPr>
          <a:xfrm>
            <a:off x="4783429" y="2887411"/>
            <a:ext cx="71599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s-ES" sz="800" dirty="0" smtClean="0">
                <a:solidFill>
                  <a:schemeClr val="bg2"/>
                </a:solidFill>
                <a:latin typeface="Salesforce Sans Book"/>
              </a:rPr>
              <a:t>Web</a:t>
            </a:r>
          </a:p>
        </p:txBody>
      </p:sp>
      <p:cxnSp>
        <p:nvCxnSpPr>
          <p:cNvPr id="71" name="70 Conector recto"/>
          <p:cNvCxnSpPr/>
          <p:nvPr/>
        </p:nvCxnSpPr>
        <p:spPr>
          <a:xfrm flipH="1">
            <a:off x="3549475" y="3258386"/>
            <a:ext cx="3896483" cy="0"/>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3549474" y="3275301"/>
            <a:ext cx="0" cy="238322"/>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6" name="75 Conector recto"/>
          <p:cNvCxnSpPr/>
          <p:nvPr/>
        </p:nvCxnSpPr>
        <p:spPr>
          <a:xfrm>
            <a:off x="4435084" y="3099913"/>
            <a:ext cx="0" cy="173126"/>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7" name="76 Conector recto"/>
          <p:cNvCxnSpPr/>
          <p:nvPr/>
        </p:nvCxnSpPr>
        <p:spPr>
          <a:xfrm>
            <a:off x="6450700" y="3088419"/>
            <a:ext cx="0" cy="173126"/>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8" name="77 Conector recto"/>
          <p:cNvCxnSpPr/>
          <p:nvPr/>
        </p:nvCxnSpPr>
        <p:spPr>
          <a:xfrm>
            <a:off x="4673744" y="2372461"/>
            <a:ext cx="0" cy="173126"/>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9" name="78 Conector recto"/>
          <p:cNvCxnSpPr/>
          <p:nvPr/>
        </p:nvCxnSpPr>
        <p:spPr>
          <a:xfrm>
            <a:off x="6516840" y="2360967"/>
            <a:ext cx="0" cy="173126"/>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5" name="84 Conector recto"/>
          <p:cNvCxnSpPr/>
          <p:nvPr/>
        </p:nvCxnSpPr>
        <p:spPr>
          <a:xfrm>
            <a:off x="7445558" y="3263807"/>
            <a:ext cx="0" cy="238322"/>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6" name="85 Conector recto"/>
          <p:cNvCxnSpPr/>
          <p:nvPr/>
        </p:nvCxnSpPr>
        <p:spPr>
          <a:xfrm>
            <a:off x="7446073" y="3999093"/>
            <a:ext cx="0" cy="346253"/>
          </a:xfrm>
          <a:prstGeom prst="line">
            <a:avLst/>
          </a:prstGeom>
          <a:ln w="9525">
            <a:solidFill>
              <a:schemeClr val="bg2"/>
            </a:solidFill>
            <a:prstDash val="sysDash"/>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1184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 of the proposed </a:t>
            </a:r>
            <a:r>
              <a:rPr lang="en-US" dirty="0" smtClean="0"/>
              <a:t>solution</a:t>
            </a:r>
            <a:endParaRPr lang="en-US" dirty="0"/>
          </a:p>
        </p:txBody>
      </p:sp>
      <p:sp>
        <p:nvSpPr>
          <p:cNvPr id="4" name="Slide Number Placeholder 3"/>
          <p:cNvSpPr>
            <a:spLocks noGrp="1"/>
          </p:cNvSpPr>
          <p:nvPr>
            <p:ph type="sldNum" sz="quarter" idx="11"/>
          </p:nvPr>
        </p:nvSpPr>
        <p:spPr/>
        <p:txBody>
          <a:bodyPr/>
          <a:lstStyle/>
          <a:p>
            <a:fld id="{6EBA610F-6DE2-6644-8764-FCBE8B310C98}" type="slidenum">
              <a:rPr lang="en-US" smtClean="0"/>
              <a:pPr/>
              <a:t>6</a:t>
            </a:fld>
            <a:endParaRPr lang="en-US" dirty="0"/>
          </a:p>
        </p:txBody>
      </p:sp>
      <p:sp>
        <p:nvSpPr>
          <p:cNvPr id="2" name="Text Placeholder 1"/>
          <p:cNvSpPr>
            <a:spLocks noGrp="1"/>
          </p:cNvSpPr>
          <p:nvPr>
            <p:ph type="body" sz="quarter" idx="12"/>
          </p:nvPr>
        </p:nvSpPr>
        <p:spPr>
          <a:xfrm>
            <a:off x="609600" y="1197664"/>
            <a:ext cx="10958513" cy="5022850"/>
          </a:xfrm>
        </p:spPr>
        <p:txBody>
          <a:bodyPr/>
          <a:lstStyle/>
          <a:p>
            <a:endParaRPr lang="en-US" sz="1600" dirty="0"/>
          </a:p>
          <a:p>
            <a:pPr marL="0" indent="0">
              <a:buNone/>
            </a:pPr>
            <a:endParaRPr lang="en-US" sz="1600" dirty="0" smtClean="0"/>
          </a:p>
          <a:p>
            <a:pPr marL="0" indent="0">
              <a:buNone/>
            </a:pPr>
            <a:endParaRPr lang="en-US" sz="1600" dirty="0"/>
          </a:p>
        </p:txBody>
      </p:sp>
      <p:sp>
        <p:nvSpPr>
          <p:cNvPr id="5" name="Text Placeholder 1"/>
          <p:cNvSpPr txBox="1">
            <a:spLocks/>
          </p:cNvSpPr>
          <p:nvPr/>
        </p:nvSpPr>
        <p:spPr bwMode="auto">
          <a:xfrm>
            <a:off x="609600" y="1189038"/>
            <a:ext cx="10958513"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Salesforce Sans Book" panose="020B0505020202020203" pitchFamily="34" charset="77"/>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endParaRPr lang="en-US" sz="1600" dirty="0" smtClean="0"/>
          </a:p>
          <a:p>
            <a:r>
              <a:rPr lang="en-US" sz="1800" dirty="0" smtClean="0"/>
              <a:t>Business drivers for this initiative</a:t>
            </a:r>
          </a:p>
          <a:p>
            <a:endParaRPr lang="en-US" sz="1800" dirty="0" smtClean="0"/>
          </a:p>
          <a:p>
            <a:r>
              <a:rPr lang="en-US" sz="1800" dirty="0"/>
              <a:t>Digital transformation in order to cope with market </a:t>
            </a:r>
            <a:r>
              <a:rPr lang="en-US" sz="1800" dirty="0" smtClean="0"/>
              <a:t>demands</a:t>
            </a:r>
          </a:p>
          <a:p>
            <a:endParaRPr lang="en-US" sz="1800" dirty="0" smtClean="0"/>
          </a:p>
          <a:p>
            <a:r>
              <a:rPr lang="en-US" sz="1800" dirty="0" smtClean="0"/>
              <a:t>Demonstrate </a:t>
            </a:r>
            <a:r>
              <a:rPr lang="en-US" sz="1800" dirty="0"/>
              <a:t>how quickly new applications could be developed on top of new defined APIs, </a:t>
            </a:r>
            <a:r>
              <a:rPr lang="en-US" sz="1800" dirty="0" smtClean="0"/>
              <a:t>increasing the value to market speed.</a:t>
            </a:r>
          </a:p>
          <a:p>
            <a:endParaRPr lang="en-US" sz="1800" dirty="0"/>
          </a:p>
          <a:p>
            <a:r>
              <a:rPr lang="en-US" sz="1800" dirty="0" smtClean="0"/>
              <a:t>Strategic </a:t>
            </a:r>
            <a:r>
              <a:rPr lang="en-US" sz="1800" dirty="0" err="1" smtClean="0"/>
              <a:t>LoB</a:t>
            </a:r>
            <a:r>
              <a:rPr lang="en-US" sz="1800" dirty="0" smtClean="0"/>
              <a:t>.  The success of this digital transformation, will lead the rest of the business to adopt the same approach.</a:t>
            </a:r>
          </a:p>
          <a:p>
            <a:endParaRPr lang="en-US" sz="1800" dirty="0"/>
          </a:p>
          <a:p>
            <a:pPr marL="0" indent="0">
              <a:buNone/>
            </a:pPr>
            <a:endParaRPr lang="en-US" sz="1800" dirty="0" smtClean="0"/>
          </a:p>
          <a:p>
            <a:pPr marL="0" indent="0">
              <a:buNone/>
            </a:pPr>
            <a:endParaRPr lang="en-US" sz="1800" dirty="0" smtClean="0"/>
          </a:p>
          <a:p>
            <a:endParaRPr lang="en-US" sz="1600" dirty="0" smtClean="0"/>
          </a:p>
          <a:p>
            <a:endParaRPr lang="en-US" dirty="0"/>
          </a:p>
        </p:txBody>
      </p:sp>
    </p:spTree>
    <p:extLst>
      <p:ext uri="{BB962C8B-B14F-4D97-AF65-F5344CB8AC3E}">
        <p14:creationId xmlns:p14="http://schemas.microsoft.com/office/powerpoint/2010/main" val="27772393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7</a:t>
            </a:fld>
            <a:endParaRPr lang="en-US" dirty="0"/>
          </a:p>
        </p:txBody>
      </p:sp>
      <p:sp>
        <p:nvSpPr>
          <p:cNvPr id="4" name="Text Placeholder 3"/>
          <p:cNvSpPr>
            <a:spLocks noGrp="1"/>
          </p:cNvSpPr>
          <p:nvPr>
            <p:ph type="body" sz="quarter" idx="12"/>
          </p:nvPr>
        </p:nvSpPr>
        <p:spPr/>
        <p:txBody>
          <a:bodyPr/>
          <a:lstStyle/>
          <a:p>
            <a:r>
              <a:rPr lang="en-US" dirty="0" smtClean="0">
                <a:solidFill>
                  <a:schemeClr val="accent3"/>
                </a:solidFill>
              </a:rPr>
              <a:t>Customer problem – Current solution</a:t>
            </a:r>
            <a:endParaRPr lang="en-US" dirty="0">
              <a:solidFill>
                <a:schemeClr val="accent3"/>
              </a:solidFill>
            </a:endParaRPr>
          </a:p>
          <a:p>
            <a:r>
              <a:rPr lang="en-US" dirty="0" smtClean="0">
                <a:solidFill>
                  <a:schemeClr val="accent3"/>
                </a:solidFill>
              </a:rPr>
              <a:t>Overview of the proposed solution</a:t>
            </a:r>
            <a:endParaRPr lang="en-US" dirty="0">
              <a:solidFill>
                <a:schemeClr val="accent3"/>
              </a:solidFill>
            </a:endParaRPr>
          </a:p>
          <a:p>
            <a:r>
              <a:rPr lang="en-US" dirty="0" smtClean="0">
                <a:solidFill>
                  <a:schemeClr val="bg1"/>
                </a:solidFill>
              </a:rPr>
              <a:t>Architectural principles behind the solution</a:t>
            </a:r>
          </a:p>
          <a:p>
            <a:r>
              <a:rPr lang="en-US" dirty="0" smtClean="0">
                <a:solidFill>
                  <a:schemeClr val="accent3"/>
                </a:solidFill>
              </a:rPr>
              <a:t>Next steps</a:t>
            </a:r>
          </a:p>
          <a:p>
            <a:r>
              <a:rPr lang="en-US" dirty="0" smtClean="0">
                <a:solidFill>
                  <a:schemeClr val="accent3"/>
                </a:solidFill>
              </a:rPr>
              <a:t>Demo</a:t>
            </a:r>
          </a:p>
          <a:p>
            <a:r>
              <a:rPr lang="en-US" dirty="0" smtClean="0">
                <a:solidFill>
                  <a:schemeClr val="accent3"/>
                </a:solidFill>
              </a:rPr>
              <a:t>Q&amp;A</a:t>
            </a:r>
            <a:endParaRPr lang="en-US" dirty="0">
              <a:solidFill>
                <a:schemeClr val="accent3"/>
              </a:solidFill>
            </a:endParaRPr>
          </a:p>
        </p:txBody>
      </p:sp>
    </p:spTree>
    <p:extLst>
      <p:ext uri="{BB962C8B-B14F-4D97-AF65-F5344CB8AC3E}">
        <p14:creationId xmlns:p14="http://schemas.microsoft.com/office/powerpoint/2010/main" val="11488908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Architectural principles behind the solution</a:t>
            </a:r>
            <a:endParaRPr lang="en-US" dirty="0"/>
          </a:p>
        </p:txBody>
      </p:sp>
      <p:sp>
        <p:nvSpPr>
          <p:cNvPr id="4" name="Slide Number Placeholder 3"/>
          <p:cNvSpPr>
            <a:spLocks noGrp="1"/>
          </p:cNvSpPr>
          <p:nvPr>
            <p:ph type="sldNum" sz="quarter" idx="11"/>
          </p:nvPr>
        </p:nvSpPr>
        <p:spPr/>
        <p:txBody>
          <a:bodyPr/>
          <a:lstStyle/>
          <a:p>
            <a:fld id="{6EBA610F-6DE2-6644-8764-FCBE8B310C98}" type="slidenum">
              <a:rPr lang="en-US" smtClean="0"/>
              <a:pPr/>
              <a:t>8</a:t>
            </a:fld>
            <a:endParaRPr lang="en-US" dirty="0"/>
          </a:p>
        </p:txBody>
      </p:sp>
      <p:sp>
        <p:nvSpPr>
          <p:cNvPr id="2" name="Text Placeholder 1"/>
          <p:cNvSpPr>
            <a:spLocks noGrp="1"/>
          </p:cNvSpPr>
          <p:nvPr>
            <p:ph type="body" sz="quarter" idx="12"/>
          </p:nvPr>
        </p:nvSpPr>
        <p:spPr>
          <a:xfrm>
            <a:off x="609600" y="1197664"/>
            <a:ext cx="10958513" cy="5022850"/>
          </a:xfrm>
        </p:spPr>
        <p:txBody>
          <a:bodyPr/>
          <a:lstStyle/>
          <a:p>
            <a:endParaRPr lang="en-US" sz="1600" dirty="0"/>
          </a:p>
          <a:p>
            <a:r>
              <a:rPr lang="en-US" sz="1800" dirty="0" smtClean="0"/>
              <a:t>An </a:t>
            </a:r>
            <a:r>
              <a:rPr lang="en-US" sz="1800" dirty="0" smtClean="0"/>
              <a:t>architecture layout that addresses the customer needs stated </a:t>
            </a:r>
            <a:r>
              <a:rPr lang="en-US" sz="1800" dirty="0" smtClean="0"/>
              <a:t>before, needs to be designed and  </a:t>
            </a:r>
            <a:r>
              <a:rPr lang="en-US" sz="1800" dirty="0" err="1" smtClean="0"/>
              <a:t>stablished</a:t>
            </a:r>
            <a:r>
              <a:rPr lang="en-US" sz="1800" dirty="0" smtClean="0"/>
              <a:t>.</a:t>
            </a:r>
            <a:endParaRPr lang="en-US" sz="1800" dirty="0" smtClean="0"/>
          </a:p>
          <a:p>
            <a:endParaRPr lang="en-US" sz="1800" dirty="0" smtClean="0"/>
          </a:p>
          <a:p>
            <a:r>
              <a:rPr lang="en-US" sz="1800" dirty="0" smtClean="0"/>
              <a:t>For that end,  we went beyond regarding SOA principles and embraced what is consider its evolution: “Three layered API Led connectivity architecture”.</a:t>
            </a:r>
          </a:p>
          <a:p>
            <a:pPr marL="0" indent="0">
              <a:buNone/>
            </a:pPr>
            <a:endParaRPr lang="en-US" sz="1800" dirty="0"/>
          </a:p>
          <a:p>
            <a:r>
              <a:rPr lang="en-US" sz="1600" dirty="0" smtClean="0"/>
              <a:t>Application network as a result of implementing API led connectivity</a:t>
            </a:r>
          </a:p>
          <a:p>
            <a:endParaRPr lang="en-US" sz="1600" dirty="0" smtClean="0"/>
          </a:p>
          <a:p>
            <a:r>
              <a:rPr lang="en-US" sz="1600" dirty="0" smtClean="0"/>
              <a:t>REST APIs were developed for integrating </a:t>
            </a:r>
            <a:r>
              <a:rPr lang="en-US" sz="1600" dirty="0" err="1" smtClean="0"/>
              <a:t>diversed</a:t>
            </a:r>
            <a:r>
              <a:rPr lang="en-US" sz="1600" dirty="0" smtClean="0"/>
              <a:t> located data sources and provides the means for further evolution in terms of application developments.</a:t>
            </a:r>
          </a:p>
          <a:p>
            <a:endParaRPr lang="en-US" sz="1600" dirty="0" smtClean="0"/>
          </a:p>
          <a:p>
            <a:r>
              <a:rPr lang="en-US" sz="1600" dirty="0" smtClean="0"/>
              <a:t>Orchestration flows as a way to give a meaning to APIs.  APIs need to be on top of orchestration services to fulfill its goal.</a:t>
            </a:r>
          </a:p>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210442145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Architectural principles behind the solution</a:t>
            </a:r>
          </a:p>
        </p:txBody>
      </p:sp>
      <p:sp>
        <p:nvSpPr>
          <p:cNvPr id="5" name="Slide Number Placeholder 4"/>
          <p:cNvSpPr>
            <a:spLocks noGrp="1"/>
          </p:cNvSpPr>
          <p:nvPr>
            <p:ph type="sldNum" sz="quarter" idx="10"/>
          </p:nvPr>
        </p:nvSpPr>
        <p:spPr/>
        <p:txBody>
          <a:bodyPr/>
          <a:lstStyle/>
          <a:p>
            <a:fld id="{6EBA610F-6DE2-6644-8764-FCBE8B310C98}" type="slidenum">
              <a:rPr lang="en-US" smtClean="0"/>
              <a:pPr/>
              <a:t>9</a:t>
            </a:fld>
            <a:endParaRPr lang="en-US" dirty="0"/>
          </a:p>
        </p:txBody>
      </p:sp>
      <p:sp>
        <p:nvSpPr>
          <p:cNvPr id="7" name="Text Placeholder 1"/>
          <p:cNvSpPr>
            <a:spLocks noGrp="1"/>
          </p:cNvSpPr>
          <p:nvPr>
            <p:ph type="body" sz="quarter" idx="4294967295"/>
          </p:nvPr>
        </p:nvSpPr>
        <p:spPr>
          <a:xfrm>
            <a:off x="609600" y="1189038"/>
            <a:ext cx="10958513" cy="5022850"/>
          </a:xfrm>
          <a:prstGeom prst="rect">
            <a:avLst/>
          </a:prstGeom>
        </p:spPr>
        <p:txBody>
          <a:bodyPr/>
          <a:lstStyle/>
          <a:p>
            <a:endParaRPr lang="en-US" sz="1600" dirty="0" smtClean="0"/>
          </a:p>
          <a:p>
            <a:r>
              <a:rPr lang="en-US" sz="1800" dirty="0" smtClean="0"/>
              <a:t>API Led connectivity offers several benefits in terms of organizational technology behavior.</a:t>
            </a:r>
          </a:p>
          <a:p>
            <a:endParaRPr lang="en-US" sz="1800" dirty="0" smtClean="0"/>
          </a:p>
          <a:p>
            <a:r>
              <a:rPr lang="en-US" sz="1800" dirty="0" smtClean="0"/>
              <a:t>It promotes component reusability. One use case of this would be two different experience APIs accessing one single process API to consume the same data / behavior.</a:t>
            </a:r>
          </a:p>
          <a:p>
            <a:endParaRPr lang="en-US" sz="1800" dirty="0"/>
          </a:p>
          <a:p>
            <a:r>
              <a:rPr lang="en-US" sz="1800" dirty="0" smtClean="0"/>
              <a:t>It provides a  controlled approach for accessing functionality and data as well as a defined interface facing the client software.</a:t>
            </a:r>
          </a:p>
          <a:p>
            <a:endParaRPr lang="en-US" sz="1800" dirty="0" smtClean="0"/>
          </a:p>
          <a:p>
            <a:r>
              <a:rPr lang="en-US" sz="1800" dirty="0" smtClean="0"/>
              <a:t>By the means of defining interfaces, it also accomplish decoupling between components.</a:t>
            </a:r>
          </a:p>
          <a:p>
            <a:endParaRPr lang="en-US" sz="1800" dirty="0"/>
          </a:p>
          <a:p>
            <a:r>
              <a:rPr lang="en-US" sz="1800" dirty="0" smtClean="0"/>
              <a:t>One more important feature is the one related to governance and security. </a:t>
            </a:r>
          </a:p>
          <a:p>
            <a:endParaRPr lang="en-US" sz="1800" dirty="0"/>
          </a:p>
          <a:p>
            <a:endParaRPr lang="en-US" sz="1800" dirty="0" smtClean="0"/>
          </a:p>
          <a:p>
            <a:endParaRPr lang="en-US" sz="1800" dirty="0" smtClean="0"/>
          </a:p>
          <a:p>
            <a:endParaRPr lang="en-US" sz="1800" dirty="0"/>
          </a:p>
          <a:p>
            <a:endParaRPr lang="en-US" sz="1600" dirty="0" smtClean="0"/>
          </a:p>
          <a:p>
            <a:endParaRPr lang="en-US" dirty="0"/>
          </a:p>
        </p:txBody>
      </p:sp>
    </p:spTree>
    <p:extLst>
      <p:ext uri="{BB962C8B-B14F-4D97-AF65-F5344CB8AC3E}">
        <p14:creationId xmlns:p14="http://schemas.microsoft.com/office/powerpoint/2010/main" val="337021422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Mulesoft Corporate Template_DRAFT_0623</Template>
  <TotalTime>13374</TotalTime>
  <Words>661</Words>
  <Application>Microsoft Office PowerPoint</Application>
  <PresentationFormat>Personalizado</PresentationFormat>
  <Paragraphs>135</Paragraphs>
  <Slides>14</Slides>
  <Notes>5</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Mulesoft Corporate Template_DRAFT_0623</vt:lpstr>
      <vt:lpstr>Retail Revamp</vt:lpstr>
      <vt:lpstr>Agenda</vt:lpstr>
      <vt:lpstr>Customer problem - Current solution</vt:lpstr>
      <vt:lpstr>Agenda</vt:lpstr>
      <vt:lpstr>Overview of the proposed solution</vt:lpstr>
      <vt:lpstr>Overview of the proposed solution</vt:lpstr>
      <vt:lpstr>Agenda</vt:lpstr>
      <vt:lpstr>Architectural principles behind the solution</vt:lpstr>
      <vt:lpstr>Architectural principles behind the solution</vt:lpstr>
      <vt:lpstr>Agenda</vt:lpstr>
      <vt:lpstr>Next steps</vt:lpstr>
      <vt:lpstr>Agenda</vt:lpstr>
      <vt:lpstr>Agenda</vt:lpstr>
      <vt:lpstr>Thank you!</vt:lpstr>
    </vt:vector>
  </TitlesOfParts>
  <Company>Mulesoft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usuario</cp:lastModifiedBy>
  <cp:revision>289</cp:revision>
  <dcterms:created xsi:type="dcterms:W3CDTF">2015-06-24T17:51:03Z</dcterms:created>
  <dcterms:modified xsi:type="dcterms:W3CDTF">2021-06-22T11:59:44Z</dcterms:modified>
</cp:coreProperties>
</file>