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728" userDrawn="1">
          <p15:clr>
            <a:srgbClr val="A4A3A4"/>
          </p15:clr>
        </p15:guide>
        <p15:guide id="3" pos="6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>
        <p:guide orient="horz" pos="2160"/>
        <p:guide pos="1728"/>
        <p:guide pos="6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3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7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8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6E399-1D4A-4039-9485-D7DB936BC25B}" type="datetimeFigureOut">
              <a:rPr lang="en-US" smtClean="0"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8910-7615-47E9-820A-D61D79A48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6788" y="365125"/>
            <a:ext cx="570004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Development in the Rust Programing Language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88" y="319088"/>
            <a:ext cx="1371600" cy="1371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273"/>
          <a:stretch/>
        </p:blipFill>
        <p:spPr>
          <a:xfrm>
            <a:off x="3606148" y="2399953"/>
            <a:ext cx="5298391" cy="3310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2898" y="1452785"/>
            <a:ext cx="3384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Forced Fracture</a:t>
            </a:r>
          </a:p>
          <a:p>
            <a:r>
              <a:rPr lang="en-US" dirty="0" smtClean="0"/>
              <a:t>	By Walter Riley Wolfe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195" y="1956987"/>
            <a:ext cx="24789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Forced Fracture: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Graphics Driven by OpenGL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Worlds dynamically built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a flexible component based system,  while allowing polynomic systems at the same time. 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5500" y="1956987"/>
            <a:ext cx="2334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Benefits of Rust: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Prevents almost any crash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guaranteed memory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zero-cost abstractions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Valued </a:t>
            </a:r>
            <a:r>
              <a:rPr lang="en-US" dirty="0" err="1" smtClean="0"/>
              <a:t>Enums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trait-based generics</a:t>
            </a:r>
          </a:p>
        </p:txBody>
      </p:sp>
    </p:spTree>
    <p:extLst>
      <p:ext uri="{BB962C8B-B14F-4D97-AF65-F5344CB8AC3E}">
        <p14:creationId xmlns:p14="http://schemas.microsoft.com/office/powerpoint/2010/main" val="62705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Game Development in the Rust Programing Language</vt:lpstr>
    </vt:vector>
  </TitlesOfParts>
  <Company>TMW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Wolfe, Riley</dc:creator>
  <cp:lastModifiedBy>Wolfe, Riley</cp:lastModifiedBy>
  <cp:revision>9</cp:revision>
  <dcterms:created xsi:type="dcterms:W3CDTF">2015-04-03T07:04:20Z</dcterms:created>
  <dcterms:modified xsi:type="dcterms:W3CDTF">2015-04-03T08:07:39Z</dcterms:modified>
</cp:coreProperties>
</file>