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2" r:id="rId2"/>
    <p:sldId id="273" r:id="rId3"/>
    <p:sldId id="303" r:id="rId4"/>
    <p:sldId id="323" r:id="rId5"/>
    <p:sldId id="324" r:id="rId6"/>
    <p:sldId id="304" r:id="rId7"/>
    <p:sldId id="322" r:id="rId8"/>
    <p:sldId id="320" r:id="rId9"/>
    <p:sldId id="321" r:id="rId10"/>
    <p:sldId id="317" r:id="rId11"/>
    <p:sldId id="275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802F0F0-8F5D-4137-BE2D-5C83ED7D096C}">
          <p14:sldIdLst>
            <p14:sldId id="282"/>
            <p14:sldId id="273"/>
            <p14:sldId id="303"/>
            <p14:sldId id="323"/>
            <p14:sldId id="324"/>
            <p14:sldId id="304"/>
            <p14:sldId id="322"/>
            <p14:sldId id="320"/>
            <p14:sldId id="321"/>
            <p14:sldId id="317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50C66-7809-40E9-A4AB-4A7B39E6C201}" v="6" dt="2022-10-27T19:54:02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58" y="62"/>
      </p:cViewPr>
      <p:guideLst>
        <p:guide orient="horz" pos="1117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58107" y="2499743"/>
            <a:ext cx="425459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endParaRPr lang="pt-BR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936466" y="4663677"/>
            <a:ext cx="4061481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pt-BR" dirty="0">
                <a:latin typeface="Verdana"/>
                <a:ea typeface="Verdana"/>
                <a:cs typeface="Verdana"/>
              </a:rPr>
              <a:t>Lucas de Liz Frutuoso</a:t>
            </a:r>
            <a:endParaRPr lang="pt-BR" dirty="0"/>
          </a:p>
          <a:p>
            <a:pPr algn="r"/>
            <a:r>
              <a:rPr lang="pt-BR" dirty="0">
                <a:latin typeface="Verdana"/>
                <a:ea typeface="Verdana"/>
                <a:cs typeface="Verdana"/>
              </a:rPr>
              <a:t>Matheus Henrique Maas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pt-BR" sz="1600" dirty="0">
                <a:latin typeface="Verdana"/>
                <a:ea typeface="Verdana"/>
                <a:cs typeface="Verdana" panose="020B0604030504040204" pitchFamily="34" charset="0"/>
              </a:rPr>
              <a:t>27/10/2022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11650" y="1730947"/>
            <a:ext cx="460105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dirty="0"/>
              <a:t>Simulador de Tráfego em Malha Viária</a:t>
            </a:r>
            <a:endParaRPr lang="pt-BR" sz="2800" b="1" dirty="0">
              <a:latin typeface="Verdana"/>
              <a:ea typeface="Verdana"/>
              <a:cs typeface="Verdana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696098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latin typeface="Verdana"/>
                <a:ea typeface="Verdana"/>
                <a:cs typeface="Verdana" panose="020B0604030504040204" pitchFamily="34" charset="0"/>
              </a:rPr>
              <a:t>Dificuldades encontradas</a:t>
            </a:r>
            <a:endParaRPr lang="pt-BR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6" y="6235448"/>
            <a:ext cx="1672379" cy="29176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3316F-3766-8CE2-B995-DE097E3F6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os carros serem criados no mapa como Thread, na quantidade informada.</a:t>
            </a:r>
          </a:p>
          <a:p>
            <a:r>
              <a:rPr lang="pt-BR" dirty="0"/>
              <a:t>A lógica dos cruzamentos quando os carros se encontram no mapa.</a:t>
            </a:r>
          </a:p>
        </p:txBody>
      </p:sp>
    </p:spTree>
    <p:extLst>
      <p:ext uri="{BB962C8B-B14F-4D97-AF65-F5344CB8AC3E}">
        <p14:creationId xmlns:p14="http://schemas.microsoft.com/office/powerpoint/2010/main" val="164637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907372" y="3070039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latin typeface="Verdana"/>
                <a:ea typeface="Verdana"/>
                <a:cs typeface="Verdana"/>
              </a:rPr>
              <a:t>Diagrama de Classes</a:t>
            </a:r>
            <a:endParaRPr lang="pt-BR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1D3F2AC3-E3A9-E638-E575-2CF900B62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74" y="1081548"/>
            <a:ext cx="7861852" cy="577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832505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Estrutura do Projeto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89F39480-290A-3630-1E4F-C662D4B3E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653"/>
            <a:ext cx="9144000" cy="419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2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832505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Especificação Carros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6E1362-D253-59B7-18B8-E289AF2C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Cada carro é uma Thread;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Cada carro possui uma velocidade aleatória;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carro se movimenta, uma posição por vez, se a opção a frente estiver livre;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carro só anda em um cruzamento se estiver livre as posições;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Ao chegar no final da estrada, o carro é encerrado.</a:t>
            </a:r>
          </a:p>
        </p:txBody>
      </p:sp>
    </p:spTree>
    <p:extLst>
      <p:ext uri="{BB962C8B-B14F-4D97-AF65-F5344CB8AC3E}">
        <p14:creationId xmlns:p14="http://schemas.microsoft.com/office/powerpoint/2010/main" val="244947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832505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Especificação Malha Viária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6E1362-D253-59B7-18B8-E289AF2C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São carregadas de arquivos textos;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As primeiras linhas são as quantidades de linhas e de colunas;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Cada posição da malha tem um valor que diz </a:t>
            </a: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se é movimento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ou segmento;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As vias são sempre: verticais ou horizontais e de mão dupla;</a:t>
            </a:r>
          </a:p>
        </p:txBody>
      </p:sp>
    </p:spTree>
    <p:extLst>
      <p:ext uri="{BB962C8B-B14F-4D97-AF65-F5344CB8AC3E}">
        <p14:creationId xmlns:p14="http://schemas.microsoft.com/office/powerpoint/2010/main" val="416229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6" y="6235448"/>
            <a:ext cx="1672379" cy="291764"/>
          </a:xfrm>
          <a:prstGeom prst="rect">
            <a:avLst/>
          </a:prstGeom>
        </p:spPr>
      </p:pic>
      <p:pic>
        <p:nvPicPr>
          <p:cNvPr id="3" name="Imagem 2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70151B8D-F8F0-1944-CBF0-E48C71151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109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2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6" y="6235448"/>
            <a:ext cx="1672379" cy="291764"/>
          </a:xfrm>
          <a:prstGeom prst="rect">
            <a:avLst/>
          </a:prstGeom>
        </p:spPr>
      </p:pic>
      <p:pic>
        <p:nvPicPr>
          <p:cNvPr id="4" name="Imagem 3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2A6E0DC6-2C08-D21A-F98A-8475A83EC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109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6" y="6235448"/>
            <a:ext cx="1672379" cy="291764"/>
          </a:xfrm>
          <a:prstGeom prst="rect">
            <a:avLst/>
          </a:prstGeom>
        </p:spPr>
      </p:pic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9A148AFD-8281-8D41-D5CA-0B75023E4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792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4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6" y="6235448"/>
            <a:ext cx="1672379" cy="291764"/>
          </a:xfrm>
          <a:prstGeom prst="rect">
            <a:avLst/>
          </a:prstGeom>
        </p:spPr>
      </p:pic>
      <p:pic>
        <p:nvPicPr>
          <p:cNvPr id="3" name="Imagem 2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CC5B0315-6097-30FA-1095-27AB821AC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203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160</Words>
  <Application>Microsoft Office PowerPoint</Application>
  <PresentationFormat>Apresentação na tela (4:3)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Lucas de Liz Frutuoso</cp:lastModifiedBy>
  <cp:revision>29</cp:revision>
  <dcterms:created xsi:type="dcterms:W3CDTF">2016-08-30T17:34:40Z</dcterms:created>
  <dcterms:modified xsi:type="dcterms:W3CDTF">2022-10-27T20:32:27Z</dcterms:modified>
</cp:coreProperties>
</file>