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4"/>
    <p:sldMasterId id="2147483652" r:id="rId5"/>
    <p:sldMasterId id="2147483653" r:id="rId6"/>
  </p:sldMasterIdLst>
  <p:notesMasterIdLst>
    <p:notesMasterId r:id="rId7"/>
  </p:notesMasterIdLst>
  <p:sldIdLst>
    <p:sldId id="256" r:id="rId8"/>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318" orient="horz"/>
        <p:guide pos="288" orient="horz"/>
        <p:guide pos="20160" orient="horz"/>
        <p:guide orient="horz"/>
        <p:guide pos="581"/>
        <p:guide pos="27069"/>
        <p:guide pos="3298" orient="horz"/>
        <p:guide pos="20735" orient="horz"/>
        <p:guide pos="320"/>
        <p:guide pos="2764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4 columns">
  <p:cSld name="Standard 4 columns">
    <p:spTree>
      <p:nvGrpSpPr>
        <p:cNvPr id="46" name="Shape 46"/>
        <p:cNvGrpSpPr/>
        <p:nvPr/>
      </p:nvGrpSpPr>
      <p:grpSpPr>
        <a:xfrm>
          <a:off x="0" y="0"/>
          <a:ext cx="0" cy="0"/>
          <a:chOff x="0" y="0"/>
          <a:chExt cx="0" cy="0"/>
        </a:xfrm>
      </p:grpSpPr>
      <p:sp>
        <p:nvSpPr>
          <p:cNvPr id="47" name="Google Shape;47;p2"/>
          <p:cNvSpPr txBox="1"/>
          <p:nvPr>
            <p:ph idx="1" type="body"/>
          </p:nvPr>
        </p:nvSpPr>
        <p:spPr>
          <a:xfrm>
            <a:off x="491425" y="6378481"/>
            <a:ext cx="10056813"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Google Shape;48;p2"/>
          <p:cNvSpPr txBox="1"/>
          <p:nvPr>
            <p:ph idx="2" type="body"/>
          </p:nvPr>
        </p:nvSpPr>
        <p:spPr>
          <a:xfrm>
            <a:off x="509578" y="5548749"/>
            <a:ext cx="1004887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Google Shape;49;p2"/>
          <p:cNvSpPr txBox="1"/>
          <p:nvPr>
            <p:ph idx="3" type="body"/>
          </p:nvPr>
        </p:nvSpPr>
        <p:spPr>
          <a:xfrm>
            <a:off x="509576" y="14212513"/>
            <a:ext cx="10050462"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Google Shape;50;p2"/>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Google Shape;51;p2"/>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Google Shape;52;p2"/>
          <p:cNvSpPr txBox="1"/>
          <p:nvPr>
            <p:ph idx="6" type="body"/>
          </p:nvPr>
        </p:nvSpPr>
        <p:spPr>
          <a:xfrm>
            <a:off x="22385344" y="6378481"/>
            <a:ext cx="10048874"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Google Shape;53;p2"/>
          <p:cNvSpPr txBox="1"/>
          <p:nvPr>
            <p:ph idx="7" type="body"/>
          </p:nvPr>
        </p:nvSpPr>
        <p:spPr>
          <a:xfrm>
            <a:off x="22377405" y="5548749"/>
            <a:ext cx="10058400"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2"/>
          <p:cNvSpPr txBox="1"/>
          <p:nvPr>
            <p:ph idx="8" type="body"/>
          </p:nvPr>
        </p:nvSpPr>
        <p:spPr>
          <a:xfrm>
            <a:off x="33358541" y="5548749"/>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Google Shape;55;p2"/>
          <p:cNvSpPr txBox="1"/>
          <p:nvPr>
            <p:ph idx="9" type="body"/>
          </p:nvPr>
        </p:nvSpPr>
        <p:spPr>
          <a:xfrm>
            <a:off x="33358541" y="6378481"/>
            <a:ext cx="10047018"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Google Shape;56;p2"/>
          <p:cNvSpPr txBox="1"/>
          <p:nvPr>
            <p:ph idx="13" type="body"/>
          </p:nvPr>
        </p:nvSpPr>
        <p:spPr>
          <a:xfrm>
            <a:off x="33358541" y="14272738"/>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Google Shape;57;p2"/>
          <p:cNvSpPr txBox="1"/>
          <p:nvPr>
            <p:ph idx="14" type="body"/>
          </p:nvPr>
        </p:nvSpPr>
        <p:spPr>
          <a:xfrm>
            <a:off x="33358541" y="15011402"/>
            <a:ext cx="10052050"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Google Shape;58;p2"/>
          <p:cNvSpPr txBox="1"/>
          <p:nvPr>
            <p:ph idx="15" type="body"/>
          </p:nvPr>
        </p:nvSpPr>
        <p:spPr>
          <a:xfrm>
            <a:off x="33358541" y="25679402"/>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Google Shape;59;p2"/>
          <p:cNvSpPr txBox="1"/>
          <p:nvPr>
            <p:ph idx="16" type="body"/>
          </p:nvPr>
        </p:nvSpPr>
        <p:spPr>
          <a:xfrm>
            <a:off x="33358541" y="26433447"/>
            <a:ext cx="10052050"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Google Shape;60;p2"/>
          <p:cNvSpPr txBox="1"/>
          <p:nvPr>
            <p:ph idx="17" type="body"/>
          </p:nvPr>
        </p:nvSpPr>
        <p:spPr>
          <a:xfrm>
            <a:off x="491425" y="14951552"/>
            <a:ext cx="10056813"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Google Shape;61;p2"/>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Google Shape;62;p2"/>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Google Shape;63;p2"/>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2300"/>
              </a:spcBef>
              <a:spcAft>
                <a:spcPts val="0"/>
              </a:spcAft>
              <a:buClr>
                <a:schemeClr val="lt1"/>
              </a:buClr>
              <a:buSzPts val="11500"/>
              <a:buFont typeface="Arial"/>
              <a:buNone/>
              <a:defRPr b="0"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3 columns">
  <p:cSld name="Standard 3 columns">
    <p:spTree>
      <p:nvGrpSpPr>
        <p:cNvPr id="101" name="Shape 101"/>
        <p:cNvGrpSpPr/>
        <p:nvPr/>
      </p:nvGrpSpPr>
      <p:grpSpPr>
        <a:xfrm>
          <a:off x="0" y="0"/>
          <a:ext cx="0" cy="0"/>
          <a:chOff x="0" y="0"/>
          <a:chExt cx="0" cy="0"/>
        </a:xfrm>
      </p:grpSpPr>
      <p:sp>
        <p:nvSpPr>
          <p:cNvPr id="102" name="Google Shape;102;p4"/>
          <p:cNvSpPr txBox="1"/>
          <p:nvPr>
            <p:ph idx="1" type="body"/>
          </p:nvPr>
        </p:nvSpPr>
        <p:spPr>
          <a:xfrm>
            <a:off x="904186" y="6295353"/>
            <a:ext cx="13591277" cy="861752"/>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20"/>
              </a:spcBef>
              <a:spcAft>
                <a:spcPts val="0"/>
              </a:spcAft>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3" name="Google Shape;103;p4"/>
          <p:cNvSpPr txBox="1"/>
          <p:nvPr>
            <p:ph idx="2" type="body"/>
          </p:nvPr>
        </p:nvSpPr>
        <p:spPr>
          <a:xfrm>
            <a:off x="922338" y="5431995"/>
            <a:ext cx="13573126"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4" name="Google Shape;104;p4"/>
          <p:cNvSpPr txBox="1"/>
          <p:nvPr>
            <p:ph idx="3" type="body"/>
          </p:nvPr>
        </p:nvSpPr>
        <p:spPr>
          <a:xfrm>
            <a:off x="922338" y="18240478"/>
            <a:ext cx="13592865" cy="861752"/>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20"/>
              </a:spcBef>
              <a:spcAft>
                <a:spcPts val="0"/>
              </a:spcAft>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5" name="Google Shape;105;p4"/>
          <p:cNvSpPr txBox="1"/>
          <p:nvPr>
            <p:ph idx="4" type="body"/>
          </p:nvPr>
        </p:nvSpPr>
        <p:spPr>
          <a:xfrm>
            <a:off x="942080" y="17409230"/>
            <a:ext cx="1357312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6" name="Google Shape;106;p4"/>
          <p:cNvSpPr txBox="1"/>
          <p:nvPr>
            <p:ph idx="5" type="body"/>
          </p:nvPr>
        </p:nvSpPr>
        <p:spPr>
          <a:xfrm>
            <a:off x="15154277" y="21595083"/>
            <a:ext cx="13571534" cy="861752"/>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20"/>
              </a:spcBef>
              <a:spcAft>
                <a:spcPts val="0"/>
              </a:spcAft>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7" name="Google Shape;107;p4"/>
          <p:cNvSpPr txBox="1"/>
          <p:nvPr>
            <p:ph idx="6" type="body"/>
          </p:nvPr>
        </p:nvSpPr>
        <p:spPr>
          <a:xfrm>
            <a:off x="15154277" y="20739663"/>
            <a:ext cx="13571534"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8" name="Google Shape;108;p4"/>
          <p:cNvSpPr txBox="1"/>
          <p:nvPr>
            <p:ph idx="7" type="body"/>
          </p:nvPr>
        </p:nvSpPr>
        <p:spPr>
          <a:xfrm>
            <a:off x="15162216" y="6295353"/>
            <a:ext cx="13571534" cy="861752"/>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20"/>
              </a:spcBef>
              <a:spcAft>
                <a:spcPts val="0"/>
              </a:spcAft>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9" name="Google Shape;109;p4"/>
          <p:cNvSpPr txBox="1"/>
          <p:nvPr>
            <p:ph idx="8" type="body"/>
          </p:nvPr>
        </p:nvSpPr>
        <p:spPr>
          <a:xfrm>
            <a:off x="15154277" y="5431995"/>
            <a:ext cx="1357947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0" name="Google Shape;110;p4"/>
          <p:cNvSpPr txBox="1"/>
          <p:nvPr>
            <p:ph idx="9" type="body"/>
          </p:nvPr>
        </p:nvSpPr>
        <p:spPr>
          <a:xfrm>
            <a:off x="29395741" y="5431995"/>
            <a:ext cx="13576029"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1" name="Google Shape;111;p4"/>
          <p:cNvSpPr txBox="1"/>
          <p:nvPr>
            <p:ph idx="13" type="body"/>
          </p:nvPr>
        </p:nvSpPr>
        <p:spPr>
          <a:xfrm>
            <a:off x="29395741" y="6295353"/>
            <a:ext cx="13576029" cy="861752"/>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20"/>
              </a:spcBef>
              <a:spcAft>
                <a:spcPts val="0"/>
              </a:spcAft>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2" name="Google Shape;112;p4"/>
          <p:cNvSpPr txBox="1"/>
          <p:nvPr>
            <p:ph idx="14" type="body"/>
          </p:nvPr>
        </p:nvSpPr>
        <p:spPr>
          <a:xfrm>
            <a:off x="29395741" y="17377122"/>
            <a:ext cx="13576029"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3" name="Google Shape;113;p4"/>
          <p:cNvSpPr txBox="1"/>
          <p:nvPr>
            <p:ph idx="15" type="body"/>
          </p:nvPr>
        </p:nvSpPr>
        <p:spPr>
          <a:xfrm>
            <a:off x="29390709" y="18157350"/>
            <a:ext cx="13581061" cy="861752"/>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20"/>
              </a:spcBef>
              <a:spcAft>
                <a:spcPts val="0"/>
              </a:spcAft>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4" name="Google Shape;114;p4"/>
          <p:cNvSpPr txBox="1"/>
          <p:nvPr>
            <p:ph idx="16" type="body"/>
          </p:nvPr>
        </p:nvSpPr>
        <p:spPr>
          <a:xfrm>
            <a:off x="29395741" y="25845656"/>
            <a:ext cx="13576029"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5" name="Google Shape;115;p4"/>
          <p:cNvSpPr txBox="1"/>
          <p:nvPr>
            <p:ph idx="17" type="body"/>
          </p:nvPr>
        </p:nvSpPr>
        <p:spPr>
          <a:xfrm>
            <a:off x="29395741" y="26625888"/>
            <a:ext cx="13581061" cy="861752"/>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20"/>
              </a:spcBef>
              <a:spcAft>
                <a:spcPts val="0"/>
              </a:spcAft>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6" name="Google Shape;116;p4"/>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7" name="Google Shape;117;p4"/>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8" name="Google Shape;118;p4"/>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2300"/>
              </a:spcBef>
              <a:spcAft>
                <a:spcPts val="0"/>
              </a:spcAft>
              <a:buClr>
                <a:schemeClr val="lt1"/>
              </a:buClr>
              <a:buSzPts val="11500"/>
              <a:buFont typeface="Arial"/>
              <a:buNone/>
              <a:defRPr b="0"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center column">
  <p:cSld name="Wide center column">
    <p:spTree>
      <p:nvGrpSpPr>
        <p:cNvPr id="155" name="Shape 155"/>
        <p:cNvGrpSpPr/>
        <p:nvPr/>
      </p:nvGrpSpPr>
      <p:grpSpPr>
        <a:xfrm>
          <a:off x="0" y="0"/>
          <a:ext cx="0" cy="0"/>
          <a:chOff x="0" y="0"/>
          <a:chExt cx="0" cy="0"/>
        </a:xfrm>
      </p:grpSpPr>
      <p:sp>
        <p:nvSpPr>
          <p:cNvPr id="156" name="Google Shape;156;p6"/>
          <p:cNvSpPr txBox="1"/>
          <p:nvPr>
            <p:ph idx="1" type="body"/>
          </p:nvPr>
        </p:nvSpPr>
        <p:spPr>
          <a:xfrm>
            <a:off x="904188" y="6212225"/>
            <a:ext cx="10056813"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7" name="Google Shape;157;p6"/>
          <p:cNvSpPr txBox="1"/>
          <p:nvPr>
            <p:ph idx="2" type="body"/>
          </p:nvPr>
        </p:nvSpPr>
        <p:spPr>
          <a:xfrm>
            <a:off x="922341" y="5348867"/>
            <a:ext cx="1004887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8" name="Google Shape;158;p6"/>
          <p:cNvSpPr txBox="1"/>
          <p:nvPr>
            <p:ph idx="3" type="body"/>
          </p:nvPr>
        </p:nvSpPr>
        <p:spPr>
          <a:xfrm>
            <a:off x="902598" y="15043763"/>
            <a:ext cx="10058400"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9" name="Google Shape;159;p6"/>
          <p:cNvSpPr txBox="1"/>
          <p:nvPr>
            <p:ph idx="4" type="body"/>
          </p:nvPr>
        </p:nvSpPr>
        <p:spPr>
          <a:xfrm>
            <a:off x="922339" y="14212513"/>
            <a:ext cx="10050462"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0" name="Google Shape;160;p6"/>
          <p:cNvSpPr txBox="1"/>
          <p:nvPr>
            <p:ph idx="5" type="body"/>
          </p:nvPr>
        </p:nvSpPr>
        <p:spPr>
          <a:xfrm>
            <a:off x="11587163" y="6204287"/>
            <a:ext cx="20720047"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1" name="Google Shape;161;p6"/>
          <p:cNvSpPr txBox="1"/>
          <p:nvPr>
            <p:ph idx="6" type="body"/>
          </p:nvPr>
        </p:nvSpPr>
        <p:spPr>
          <a:xfrm>
            <a:off x="11587164" y="5348867"/>
            <a:ext cx="20720050"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2" name="Google Shape;162;p6"/>
          <p:cNvSpPr txBox="1"/>
          <p:nvPr>
            <p:ph idx="7" type="body"/>
          </p:nvPr>
        </p:nvSpPr>
        <p:spPr>
          <a:xfrm>
            <a:off x="11587164" y="21896538"/>
            <a:ext cx="20720050"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3" name="Google Shape;163;p6"/>
          <p:cNvSpPr txBox="1"/>
          <p:nvPr>
            <p:ph idx="8" type="body"/>
          </p:nvPr>
        </p:nvSpPr>
        <p:spPr>
          <a:xfrm>
            <a:off x="11587162" y="21074745"/>
            <a:ext cx="20720050"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4" name="Google Shape;164;p6"/>
          <p:cNvSpPr txBox="1"/>
          <p:nvPr>
            <p:ph idx="9" type="body"/>
          </p:nvPr>
        </p:nvSpPr>
        <p:spPr>
          <a:xfrm>
            <a:off x="32905538" y="5348867"/>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5" name="Google Shape;165;p6"/>
          <p:cNvSpPr txBox="1"/>
          <p:nvPr>
            <p:ph idx="13" type="body"/>
          </p:nvPr>
        </p:nvSpPr>
        <p:spPr>
          <a:xfrm>
            <a:off x="32905538" y="6212225"/>
            <a:ext cx="10047018"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6" name="Google Shape;166;p6"/>
          <p:cNvSpPr txBox="1"/>
          <p:nvPr>
            <p:ph idx="14" type="body"/>
          </p:nvPr>
        </p:nvSpPr>
        <p:spPr>
          <a:xfrm>
            <a:off x="32905538" y="14272738"/>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7" name="Google Shape;167;p6"/>
          <p:cNvSpPr txBox="1"/>
          <p:nvPr>
            <p:ph idx="15" type="body"/>
          </p:nvPr>
        </p:nvSpPr>
        <p:spPr>
          <a:xfrm>
            <a:off x="32905538" y="15011402"/>
            <a:ext cx="10052050"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8" name="Google Shape;168;p6"/>
          <p:cNvSpPr txBox="1"/>
          <p:nvPr>
            <p:ph idx="16" type="body"/>
          </p:nvPr>
        </p:nvSpPr>
        <p:spPr>
          <a:xfrm>
            <a:off x="32905538" y="25669877"/>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9" name="Google Shape;169;p6"/>
          <p:cNvSpPr txBox="1"/>
          <p:nvPr>
            <p:ph idx="17" type="body"/>
          </p:nvPr>
        </p:nvSpPr>
        <p:spPr>
          <a:xfrm>
            <a:off x="32905538" y="26436775"/>
            <a:ext cx="10052050"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0" name="Google Shape;170;p6"/>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1" name="Google Shape;171;p6"/>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2" name="Google Shape;172;p6"/>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2300"/>
              </a:spcBef>
              <a:spcAft>
                <a:spcPts val="0"/>
              </a:spcAft>
              <a:buClr>
                <a:schemeClr val="lt1"/>
              </a:buClr>
              <a:buSzPts val="11500"/>
              <a:buFont typeface="Arial"/>
              <a:buNone/>
              <a:defRPr b="0"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6.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3.xml"/><Relationship Id="rId12" Type="http://schemas.openxmlformats.org/officeDocument/2006/relationships/slideLayout" Target="../slideLayouts/slideLayout1.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10.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8.png"/><Relationship Id="rId13" Type="http://schemas.openxmlformats.org/officeDocument/2006/relationships/theme" Target="../theme/theme2.xml"/><Relationship Id="rId12" Type="http://schemas.openxmlformats.org/officeDocument/2006/relationships/slideLayout" Target="../slideLayouts/slideLayout2.xml"/><Relationship Id="rId1" Type="http://schemas.openxmlformats.org/officeDocument/2006/relationships/image" Target="../media/image7.png"/><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hyperlink" Target="http://www.facebook.com/pages/PosterPresentationscom/217914411419?v=app_4949752878&amp;ref=ts" TargetMode="External"/><Relationship Id="rId9" Type="http://schemas.openxmlformats.org/officeDocument/2006/relationships/image" Target="../media/image2.png"/><Relationship Id="rId5" Type="http://schemas.openxmlformats.org/officeDocument/2006/relationships/image" Target="../media/image6.jp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8.png"/><Relationship Id="rId13" Type="http://schemas.openxmlformats.org/officeDocument/2006/relationships/theme" Target="../theme/theme1.xml"/><Relationship Id="rId12" Type="http://schemas.openxmlformats.org/officeDocument/2006/relationships/slideLayout" Target="../slideLayouts/slideLayout3.xml"/><Relationship Id="rId1" Type="http://schemas.openxmlformats.org/officeDocument/2006/relationships/image" Target="../media/image7.png"/><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hyperlink" Target="http://www.facebook.com/pages/PosterPresentationscom/217914411419?v=app_4949752878&amp;ref=ts" TargetMode="External"/><Relationship Id="rId9" Type="http://schemas.openxmlformats.org/officeDocument/2006/relationships/image" Target="../media/image2.png"/><Relationship Id="rId5" Type="http://schemas.openxmlformats.org/officeDocument/2006/relationships/image" Target="../media/image6.jp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C3F71"/>
            </a:gs>
            <a:gs pos="34000">
              <a:srgbClr val="B3BBC9"/>
            </a:gs>
            <a:gs pos="100000">
              <a:srgbClr val="E1E7F4"/>
            </a:gs>
          </a:gsLst>
          <a:lin ang="16200000" scaled="0"/>
        </a:gradFill>
      </p:bgPr>
    </p:bg>
    <p:spTree>
      <p:nvGrpSpPr>
        <p:cNvPr id="9" name="Shape 9"/>
        <p:cNvGrpSpPr/>
        <p:nvPr/>
      </p:nvGrpSpPr>
      <p:grpSpPr>
        <a:xfrm>
          <a:off x="0" y="0"/>
          <a:ext cx="0" cy="0"/>
          <a:chOff x="0" y="0"/>
          <a:chExt cx="0" cy="0"/>
        </a:xfrm>
      </p:grpSpPr>
      <p:sp>
        <p:nvSpPr>
          <p:cNvPr id="10" name="Google Shape;10;p1"/>
          <p:cNvSpPr/>
          <p:nvPr/>
        </p:nvSpPr>
        <p:spPr>
          <a:xfrm>
            <a:off x="0" y="0"/>
            <a:ext cx="43891199" cy="4800600"/>
          </a:xfrm>
          <a:prstGeom prst="rect">
            <a:avLst/>
          </a:prstGeom>
          <a:solidFill>
            <a:srgbClr val="425EA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8600" u="none" cap="none" strike="noStrike">
              <a:solidFill>
                <a:schemeClr val="dk1"/>
              </a:solidFill>
              <a:latin typeface="Calibri"/>
              <a:ea typeface="Calibri"/>
              <a:cs typeface="Calibri"/>
              <a:sym typeface="Calibri"/>
            </a:endParaRPr>
          </a:p>
        </p:txBody>
      </p:sp>
      <p:sp>
        <p:nvSpPr>
          <p:cNvPr id="11" name="Google Shape;11;p1"/>
          <p:cNvSpPr/>
          <p:nvPr/>
        </p:nvSpPr>
        <p:spPr>
          <a:xfrm>
            <a:off x="0" y="4800600"/>
            <a:ext cx="43891199" cy="45719"/>
          </a:xfrm>
          <a:prstGeom prst="rect">
            <a:avLst/>
          </a:prstGeom>
          <a:solidFill>
            <a:srgbClr val="2C3F71"/>
          </a:solidFill>
          <a:ln cap="flat" cmpd="sng" w="152400">
            <a:solidFill>
              <a:srgbClr val="2C3F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8600" u="none" cap="none" strike="noStrike">
              <a:solidFill>
                <a:schemeClr val="dk1"/>
              </a:solidFill>
              <a:latin typeface="Calibri"/>
              <a:ea typeface="Calibri"/>
              <a:cs typeface="Calibri"/>
              <a:sym typeface="Calibri"/>
            </a:endParaRPr>
          </a:p>
        </p:txBody>
      </p:sp>
      <p:sp>
        <p:nvSpPr>
          <p:cNvPr id="12" name="Google Shape;12;p1"/>
          <p:cNvSpPr txBox="1"/>
          <p:nvPr/>
        </p:nvSpPr>
        <p:spPr>
          <a:xfrm>
            <a:off x="1567305" y="32315728"/>
            <a:ext cx="2514600" cy="336819"/>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2015</a:t>
            </a:r>
            <a:endParaRPr b="1" i="0" sz="500" u="none" cap="none" strike="noStrike">
              <a:solidFill>
                <a:srgbClr val="BFBFBF"/>
              </a:solidFill>
              <a:latin typeface="Arial"/>
              <a:ea typeface="Arial"/>
              <a:cs typeface="Arial"/>
              <a:sym typeface="Arial"/>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sp>
        <p:nvSpPr>
          <p:cNvPr id="13" name="Google Shape;13;p1"/>
          <p:cNvSpPr/>
          <p:nvPr/>
        </p:nvSpPr>
        <p:spPr>
          <a:xfrm>
            <a:off x="477824" y="5475145"/>
            <a:ext cx="10058400" cy="26736674"/>
          </a:xfrm>
          <a:prstGeom prst="roundRect">
            <a:avLst>
              <a:gd fmla="val 4178"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4" name="Google Shape;14;p1"/>
          <p:cNvSpPr/>
          <p:nvPr/>
        </p:nvSpPr>
        <p:spPr>
          <a:xfrm>
            <a:off x="11439521" y="5475145"/>
            <a:ext cx="10058400" cy="26736674"/>
          </a:xfrm>
          <a:prstGeom prst="roundRect">
            <a:avLst>
              <a:gd fmla="val 4494"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5" name="Google Shape;15;p1"/>
          <p:cNvSpPr/>
          <p:nvPr/>
        </p:nvSpPr>
        <p:spPr>
          <a:xfrm>
            <a:off x="22401219" y="5475145"/>
            <a:ext cx="10058400" cy="26736674"/>
          </a:xfrm>
          <a:prstGeom prst="roundRect">
            <a:avLst>
              <a:gd fmla="val 4810"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6" name="Google Shape;16;p1"/>
          <p:cNvSpPr/>
          <p:nvPr/>
        </p:nvSpPr>
        <p:spPr>
          <a:xfrm>
            <a:off x="33362913" y="5475145"/>
            <a:ext cx="10058400" cy="26736674"/>
          </a:xfrm>
          <a:prstGeom prst="roundRect">
            <a:avLst>
              <a:gd fmla="val 3863"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17" name="Google Shape;17;p1"/>
          <p:cNvGrpSpPr/>
          <p:nvPr/>
        </p:nvGrpSpPr>
        <p:grpSpPr>
          <a:xfrm>
            <a:off x="-11225189" y="-1"/>
            <a:ext cx="11018865" cy="32918401"/>
            <a:chOff x="-11225189" y="-1"/>
            <a:chExt cx="11018865" cy="32918401"/>
          </a:xfrm>
        </p:grpSpPr>
        <p:sp>
          <p:nvSpPr>
            <p:cNvPr id="18" name="Google Shape;18;p1"/>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DESIGN GUIDE</a:t>
              </a:r>
              <a:endParaRPr/>
            </a:p>
            <a:p>
              <a:pPr indent="0" lvl="0" marL="0" marR="0" rtl="0" algn="ctr">
                <a:spcBef>
                  <a:spcPts val="0"/>
                </a:spcBef>
                <a:spcAft>
                  <a:spcPts val="0"/>
                </a:spcAft>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i="0" lang="en-US" sz="2800" u="none" cap="none" strike="noStrike">
                  <a:solidFill>
                    <a:schemeClr val="lt1"/>
                  </a:solidFill>
                  <a:latin typeface="Trebuchet MS"/>
                  <a:ea typeface="Trebuchet MS"/>
                  <a:cs typeface="Trebuchet MS"/>
                  <a:sym typeface="Trebuchet MS"/>
                </a:rPr>
              </a:br>
              <a:endParaRPr b="1"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Adding Logos / Seals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2800" u="none" cap="none" strike="noStrike">
                <a:solidFill>
                  <a:schemeClr val="lt1"/>
                </a:solidFill>
                <a:latin typeface="Trebuchet MS"/>
                <a:ea typeface="Trebuchet MS"/>
                <a:cs typeface="Trebuchet MS"/>
                <a:sym typeface="Trebuchet MS"/>
              </a:endParaRPr>
            </a:p>
          </p:txBody>
        </p:sp>
        <p:cxnSp>
          <p:nvCxnSpPr>
            <p:cNvPr id="19" name="Google Shape;19;p1"/>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20" name="Google Shape;20;p1"/>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21" name="Google Shape;21;p1"/>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22" name="Google Shape;22;p1"/>
            <p:cNvGrpSpPr/>
            <p:nvPr/>
          </p:nvGrpSpPr>
          <p:grpSpPr>
            <a:xfrm>
              <a:off x="-9744992" y="23540956"/>
              <a:ext cx="7531182" cy="2120440"/>
              <a:chOff x="-4470427" y="11016658"/>
              <a:chExt cx="3470785" cy="974220"/>
            </a:xfrm>
          </p:grpSpPr>
          <p:grpSp>
            <p:nvGrpSpPr>
              <p:cNvPr id="23" name="Google Shape;23;p1"/>
              <p:cNvGrpSpPr/>
              <p:nvPr/>
            </p:nvGrpSpPr>
            <p:grpSpPr>
              <a:xfrm>
                <a:off x="-2783495" y="11060886"/>
                <a:ext cx="624431" cy="893535"/>
                <a:chOff x="-3958697" y="11117435"/>
                <a:chExt cx="779338" cy="1280430"/>
              </a:xfrm>
            </p:grpSpPr>
            <p:pic>
              <p:nvPicPr>
                <p:cNvPr id="24" name="Google Shape;24;p1"/>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25" name="Google Shape;25;p1"/>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0" lang="en-US" sz="1600" u="none" cap="none" strike="noStrike">
                      <a:solidFill>
                        <a:schemeClr val="dk1"/>
                      </a:solidFill>
                      <a:latin typeface="Calibri"/>
                      <a:ea typeface="Calibri"/>
                      <a:cs typeface="Calibri"/>
                      <a:sym typeface="Calibri"/>
                    </a:rPr>
                    <a:t>ORIGINAL</a:t>
                  </a:r>
                  <a:endParaRPr b="1" i="0" sz="1600" u="none" cap="none" strike="noStrike">
                    <a:solidFill>
                      <a:schemeClr val="dk1"/>
                    </a:solidFill>
                    <a:latin typeface="Calibri"/>
                    <a:ea typeface="Calibri"/>
                    <a:cs typeface="Calibri"/>
                    <a:sym typeface="Calibri"/>
                  </a:endParaRPr>
                </a:p>
              </p:txBody>
            </p:sp>
          </p:grpSp>
          <p:grpSp>
            <p:nvGrpSpPr>
              <p:cNvPr id="26" name="Google Shape;26;p1"/>
              <p:cNvGrpSpPr/>
              <p:nvPr/>
            </p:nvGrpSpPr>
            <p:grpSpPr>
              <a:xfrm>
                <a:off x="-2033159" y="11060889"/>
                <a:ext cx="1033517" cy="893529"/>
                <a:chOff x="-2921738" y="11200127"/>
                <a:chExt cx="1420279" cy="1227904"/>
              </a:xfrm>
            </p:grpSpPr>
            <p:pic>
              <p:nvPicPr>
                <p:cNvPr id="27" name="Google Shape;27;p1"/>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28" name="Google Shape;28;p1"/>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spcBef>
                      <a:spcPts val="0"/>
                    </a:spcBef>
                    <a:spcAft>
                      <a:spcPts val="0"/>
                    </a:spcAft>
                    <a:buNone/>
                  </a:pPr>
                  <a:r>
                    <a:rPr b="1" i="0" lang="en-US" sz="1400" u="none" cap="none" strike="noStrike">
                      <a:solidFill>
                        <a:schemeClr val="lt1"/>
                      </a:solidFill>
                      <a:latin typeface="Calibri"/>
                      <a:ea typeface="Calibri"/>
                      <a:cs typeface="Calibri"/>
                      <a:sym typeface="Calibri"/>
                    </a:rPr>
                    <a:t>DISTORTED</a:t>
                  </a:r>
                  <a:endParaRPr b="1" i="0" sz="700" u="none" cap="none" strike="noStrike">
                    <a:solidFill>
                      <a:schemeClr val="lt1"/>
                    </a:solidFill>
                    <a:latin typeface="Calibri"/>
                    <a:ea typeface="Calibri"/>
                    <a:cs typeface="Calibri"/>
                    <a:sym typeface="Calibri"/>
                  </a:endParaRPr>
                </a:p>
              </p:txBody>
            </p:sp>
          </p:grpSp>
          <p:pic>
            <p:nvPicPr>
              <p:cNvPr id="29" name="Google Shape;29;p1"/>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30" name="Google Shape;30;p1"/>
              <p:cNvSpPr txBox="1"/>
              <p:nvPr/>
            </p:nvSpPr>
            <p:spPr>
              <a:xfrm>
                <a:off x="-4440600" y="11665645"/>
                <a:ext cx="1035685" cy="325233"/>
              </a:xfrm>
              <a:prstGeom prst="rect">
                <a:avLst/>
              </a:prstGeom>
              <a:no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Corner handles</a:t>
                </a:r>
                <a:endParaRPr b="0" i="0" sz="1600" u="none" cap="none" strike="noStrike">
                  <a:solidFill>
                    <a:schemeClr val="lt1"/>
                  </a:solidFill>
                  <a:latin typeface="Calibri"/>
                  <a:ea typeface="Calibri"/>
                  <a:cs typeface="Calibri"/>
                  <a:sym typeface="Calibri"/>
                </a:endParaRPr>
              </a:p>
            </p:txBody>
          </p:sp>
        </p:grpSp>
        <p:grpSp>
          <p:nvGrpSpPr>
            <p:cNvPr id="31" name="Google Shape;31;p1"/>
            <p:cNvGrpSpPr/>
            <p:nvPr/>
          </p:nvGrpSpPr>
          <p:grpSpPr>
            <a:xfrm>
              <a:off x="-10398794" y="27751410"/>
              <a:ext cx="9323012" cy="2453250"/>
              <a:chOff x="-4754996" y="12734136"/>
              <a:chExt cx="4296559" cy="1127128"/>
            </a:xfrm>
          </p:grpSpPr>
          <p:pic>
            <p:nvPicPr>
              <p:cNvPr id="32" name="Google Shape;32;p1"/>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33" name="Google Shape;33;p1"/>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34" name="Google Shape;34;p1"/>
              <p:cNvSpPr txBox="1"/>
              <p:nvPr/>
            </p:nvSpPr>
            <p:spPr>
              <a:xfrm rot="-5400000">
                <a:off x="-5235785" y="13214925"/>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sp>
            <p:nvSpPr>
              <p:cNvPr id="35" name="Google Shape;35;p1"/>
              <p:cNvSpPr txBox="1"/>
              <p:nvPr/>
            </p:nvSpPr>
            <p:spPr>
              <a:xfrm rot="-5400000">
                <a:off x="-1095250" y="13224452"/>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grpSp>
      </p:grpSp>
      <p:grpSp>
        <p:nvGrpSpPr>
          <p:cNvPr id="36" name="Google Shape;36;p1"/>
          <p:cNvGrpSpPr/>
          <p:nvPr/>
        </p:nvGrpSpPr>
        <p:grpSpPr>
          <a:xfrm>
            <a:off x="44157838" y="-55065"/>
            <a:ext cx="11062139" cy="32973464"/>
            <a:chOff x="44157838" y="-55065"/>
            <a:chExt cx="11062139" cy="32973464"/>
          </a:xfrm>
        </p:grpSpPr>
        <p:sp>
          <p:nvSpPr>
            <p:cNvPr id="37" name="Google Shape;37;p1"/>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2400" u="none" cap="none" strike="noStrike">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38" name="Google Shape;38;p1"/>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39" name="Google Shape;39;p1"/>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40" name="Google Shape;40;p1"/>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41" name="Google Shape;41;p1"/>
            <p:cNvGrpSpPr/>
            <p:nvPr/>
          </p:nvGrpSpPr>
          <p:grpSpPr>
            <a:xfrm>
              <a:off x="44487209" y="29414562"/>
              <a:ext cx="10354213" cy="1265612"/>
              <a:chOff x="44200453" y="28362388"/>
              <a:chExt cx="9771398" cy="1090622"/>
            </a:xfrm>
          </p:grpSpPr>
          <p:sp>
            <p:nvSpPr>
              <p:cNvPr id="42" name="Google Shape;42;p1"/>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43" name="Google Shape;43;p1">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44" name="Google Shape;44;p1"/>
              <p:cNvSpPr txBox="1"/>
              <p:nvPr/>
            </p:nvSpPr>
            <p:spPr>
              <a:xfrm>
                <a:off x="45300663" y="28552306"/>
                <a:ext cx="8671189" cy="716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45" name="Google Shape;45;p1"/>
            <p:cNvSpPr txBox="1"/>
            <p:nvPr/>
          </p:nvSpPr>
          <p:spPr>
            <a:xfrm>
              <a:off x="44262809" y="31169781"/>
              <a:ext cx="6870215" cy="1399638"/>
            </a:xfrm>
            <a:prstGeom prst="rect">
              <a:avLst/>
            </a:prstGeom>
            <a:noFill/>
            <a:ln>
              <a:noFill/>
            </a:ln>
          </p:spPr>
          <p:txBody>
            <a:bodyPr anchorCtr="0" anchor="t" bIns="32650" lIns="65300" spcFirstLastPara="1" rIns="65300" wrap="square" tIns="32650">
              <a:no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C3F71"/>
            </a:gs>
            <a:gs pos="34000">
              <a:srgbClr val="B3BBC9"/>
            </a:gs>
            <a:gs pos="100000">
              <a:srgbClr val="E1E7F4"/>
            </a:gs>
          </a:gsLst>
          <a:lin ang="16200000" scaled="0"/>
        </a:gradFill>
      </p:bgPr>
    </p:bg>
    <p:spTree>
      <p:nvGrpSpPr>
        <p:cNvPr id="64" name="Shape 64"/>
        <p:cNvGrpSpPr/>
        <p:nvPr/>
      </p:nvGrpSpPr>
      <p:grpSpPr>
        <a:xfrm>
          <a:off x="0" y="0"/>
          <a:ext cx="0" cy="0"/>
          <a:chOff x="0" y="0"/>
          <a:chExt cx="0" cy="0"/>
        </a:xfrm>
      </p:grpSpPr>
      <p:sp>
        <p:nvSpPr>
          <p:cNvPr id="65" name="Google Shape;65;p3"/>
          <p:cNvSpPr/>
          <p:nvPr/>
        </p:nvSpPr>
        <p:spPr>
          <a:xfrm>
            <a:off x="0" y="0"/>
            <a:ext cx="43891199" cy="4800600"/>
          </a:xfrm>
          <a:prstGeom prst="rect">
            <a:avLst/>
          </a:prstGeom>
          <a:solidFill>
            <a:srgbClr val="425EA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600">
              <a:solidFill>
                <a:schemeClr val="dk1"/>
              </a:solidFill>
              <a:latin typeface="Calibri"/>
              <a:ea typeface="Calibri"/>
              <a:cs typeface="Calibri"/>
              <a:sym typeface="Calibri"/>
            </a:endParaRPr>
          </a:p>
        </p:txBody>
      </p:sp>
      <p:sp>
        <p:nvSpPr>
          <p:cNvPr id="66" name="Google Shape;66;p3"/>
          <p:cNvSpPr/>
          <p:nvPr/>
        </p:nvSpPr>
        <p:spPr>
          <a:xfrm>
            <a:off x="0" y="4805363"/>
            <a:ext cx="43891199" cy="152400"/>
          </a:xfrm>
          <a:prstGeom prst="rect">
            <a:avLst/>
          </a:prstGeom>
          <a:solidFill>
            <a:srgbClr val="2C3F7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600">
              <a:solidFill>
                <a:schemeClr val="dk1"/>
              </a:solidFill>
              <a:latin typeface="Calibri"/>
              <a:ea typeface="Calibri"/>
              <a:cs typeface="Calibri"/>
              <a:sym typeface="Calibri"/>
            </a:endParaRPr>
          </a:p>
        </p:txBody>
      </p:sp>
      <p:cxnSp>
        <p:nvCxnSpPr>
          <p:cNvPr id="67" name="Google Shape;67;p3"/>
          <p:cNvCxnSpPr/>
          <p:nvPr/>
        </p:nvCxnSpPr>
        <p:spPr>
          <a:xfrm flipH="1" rot="10800000">
            <a:off x="-13946602" y="11526118"/>
            <a:ext cx="13577436" cy="818"/>
          </a:xfrm>
          <a:prstGeom prst="straightConnector1">
            <a:avLst/>
          </a:prstGeom>
          <a:noFill/>
          <a:ln cap="flat" cmpd="sng" w="9525">
            <a:solidFill>
              <a:srgbClr val="F2F2F2"/>
            </a:solidFill>
            <a:prstDash val="solid"/>
            <a:round/>
            <a:headEnd len="sm" w="sm" type="none"/>
            <a:tailEnd len="sm" w="sm" type="none"/>
          </a:ln>
        </p:spPr>
      </p:cxnSp>
      <p:sp>
        <p:nvSpPr>
          <p:cNvPr id="68" name="Google Shape;68;p3"/>
          <p:cNvSpPr/>
          <p:nvPr/>
        </p:nvSpPr>
        <p:spPr>
          <a:xfrm>
            <a:off x="922338" y="5392017"/>
            <a:ext cx="13577436" cy="26736674"/>
          </a:xfrm>
          <a:prstGeom prst="roundRect">
            <a:avLst>
              <a:gd fmla="val 3290"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69" name="Google Shape;69;p3"/>
          <p:cNvSpPr/>
          <p:nvPr/>
        </p:nvSpPr>
        <p:spPr>
          <a:xfrm>
            <a:off x="15154505" y="5392017"/>
            <a:ext cx="13577436" cy="26736674"/>
          </a:xfrm>
          <a:prstGeom prst="roundRect">
            <a:avLst>
              <a:gd fmla="val 3524"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70" name="Google Shape;70;p3"/>
          <p:cNvSpPr/>
          <p:nvPr/>
        </p:nvSpPr>
        <p:spPr>
          <a:xfrm>
            <a:off x="29386669" y="5392017"/>
            <a:ext cx="13577436" cy="26736674"/>
          </a:xfrm>
          <a:prstGeom prst="roundRect">
            <a:avLst>
              <a:gd fmla="val 3290"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grpSp>
        <p:nvGrpSpPr>
          <p:cNvPr id="71" name="Google Shape;71;p3"/>
          <p:cNvGrpSpPr/>
          <p:nvPr/>
        </p:nvGrpSpPr>
        <p:grpSpPr>
          <a:xfrm>
            <a:off x="44157838" y="-55065"/>
            <a:ext cx="11062139" cy="32973464"/>
            <a:chOff x="44157838" y="-55065"/>
            <a:chExt cx="11062139" cy="32973464"/>
          </a:xfrm>
        </p:grpSpPr>
        <p:sp>
          <p:nvSpPr>
            <p:cNvPr id="72" name="Google Shape;72;p3"/>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sz="2400">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73" name="Google Shape;73;p3"/>
            <p:cNvPicPr preferRelativeResize="0"/>
            <p:nvPr/>
          </p:nvPicPr>
          <p:blipFill rotWithShape="1">
            <a:blip r:embed="rId1">
              <a:alphaModFix/>
            </a:blip>
            <a:srcRect b="0" l="0" r="0" t="0"/>
            <a:stretch/>
          </p:blipFill>
          <p:spPr>
            <a:xfrm>
              <a:off x="46915678" y="3349444"/>
              <a:ext cx="5586150" cy="2063772"/>
            </a:xfrm>
            <a:prstGeom prst="rect">
              <a:avLst/>
            </a:prstGeom>
            <a:noFill/>
            <a:ln>
              <a:noFill/>
            </a:ln>
          </p:spPr>
        </p:pic>
        <p:pic>
          <p:nvPicPr>
            <p:cNvPr id="74" name="Google Shape;74;p3"/>
            <p:cNvPicPr preferRelativeResize="0"/>
            <p:nvPr/>
          </p:nvPicPr>
          <p:blipFill rotWithShape="1">
            <a:blip r:embed="rId2">
              <a:alphaModFix/>
            </a:blip>
            <a:srcRect b="0" l="0" r="0" t="0"/>
            <a:stretch/>
          </p:blipFill>
          <p:spPr>
            <a:xfrm>
              <a:off x="44621819" y="7740040"/>
              <a:ext cx="2969584" cy="1370577"/>
            </a:xfrm>
            <a:prstGeom prst="rect">
              <a:avLst/>
            </a:prstGeom>
            <a:noFill/>
            <a:ln>
              <a:noFill/>
            </a:ln>
          </p:spPr>
        </p:pic>
        <p:pic>
          <p:nvPicPr>
            <p:cNvPr id="75" name="Google Shape;75;p3"/>
            <p:cNvPicPr preferRelativeResize="0"/>
            <p:nvPr/>
          </p:nvPicPr>
          <p:blipFill rotWithShape="1">
            <a:blip r:embed="rId3">
              <a:alphaModFix/>
            </a:blip>
            <a:srcRect b="0" l="0" r="0" t="0"/>
            <a:stretch/>
          </p:blipFill>
          <p:spPr>
            <a:xfrm>
              <a:off x="44629619" y="12347263"/>
              <a:ext cx="1482266" cy="992162"/>
            </a:xfrm>
            <a:prstGeom prst="rect">
              <a:avLst/>
            </a:prstGeom>
            <a:noFill/>
            <a:ln>
              <a:noFill/>
            </a:ln>
          </p:spPr>
        </p:pic>
        <p:grpSp>
          <p:nvGrpSpPr>
            <p:cNvPr id="76" name="Google Shape;76;p3"/>
            <p:cNvGrpSpPr/>
            <p:nvPr/>
          </p:nvGrpSpPr>
          <p:grpSpPr>
            <a:xfrm>
              <a:off x="44487209" y="29414562"/>
              <a:ext cx="10354213" cy="1265612"/>
              <a:chOff x="44200453" y="28362388"/>
              <a:chExt cx="9771398" cy="1090622"/>
            </a:xfrm>
          </p:grpSpPr>
          <p:sp>
            <p:nvSpPr>
              <p:cNvPr id="77" name="Google Shape;77;p3"/>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78" name="Google Shape;78;p3">
                <a:hlinkClick r:id="rId4"/>
              </p:cNvPr>
              <p:cNvPicPr preferRelativeResize="0"/>
              <p:nvPr/>
            </p:nvPicPr>
            <p:blipFill rotWithShape="1">
              <a:blip r:embed="rId5">
                <a:alphaModFix/>
              </a:blip>
              <a:srcRect b="0" l="0" r="0" t="0"/>
              <a:stretch/>
            </p:blipFill>
            <p:spPr>
              <a:xfrm>
                <a:off x="44326394" y="28460719"/>
                <a:ext cx="914401" cy="914399"/>
              </a:xfrm>
              <a:prstGeom prst="rect">
                <a:avLst/>
              </a:prstGeom>
              <a:noFill/>
              <a:ln>
                <a:noFill/>
              </a:ln>
            </p:spPr>
          </p:pic>
          <p:sp>
            <p:nvSpPr>
              <p:cNvPr id="79" name="Google Shape;79;p3"/>
              <p:cNvSpPr txBox="1"/>
              <p:nvPr/>
            </p:nvSpPr>
            <p:spPr>
              <a:xfrm>
                <a:off x="45300663" y="28552306"/>
                <a:ext cx="8671189" cy="716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80" name="Google Shape;80;p3"/>
            <p:cNvSpPr txBox="1"/>
            <p:nvPr/>
          </p:nvSpPr>
          <p:spPr>
            <a:xfrm>
              <a:off x="44262809" y="31169781"/>
              <a:ext cx="6870215" cy="1399638"/>
            </a:xfrm>
            <a:prstGeom prst="rect">
              <a:avLst/>
            </a:prstGeom>
            <a:noFill/>
            <a:ln>
              <a:noFill/>
            </a:ln>
          </p:spPr>
          <p:txBody>
            <a:bodyPr anchorCtr="0" anchor="t" bIns="32650" lIns="65300" spcFirstLastPara="1" rIns="65300" wrap="square" tIns="32650">
              <a:no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grpSp>
        <p:nvGrpSpPr>
          <p:cNvPr id="81" name="Google Shape;81;p3"/>
          <p:cNvGrpSpPr/>
          <p:nvPr/>
        </p:nvGrpSpPr>
        <p:grpSpPr>
          <a:xfrm>
            <a:off x="-11225189" y="-1"/>
            <a:ext cx="11018865" cy="32918401"/>
            <a:chOff x="-11225189" y="-1"/>
            <a:chExt cx="11018865" cy="32918401"/>
          </a:xfrm>
        </p:grpSpPr>
        <p:sp>
          <p:nvSpPr>
            <p:cNvPr id="82" name="Google Shape;82;p3"/>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endParaRPr/>
            </a:p>
            <a:p>
              <a:pPr indent="0" lvl="0" marL="0" marR="0" rtl="0" algn="ctr">
                <a:spcBef>
                  <a:spcPts val="0"/>
                </a:spcBef>
                <a:spcAft>
                  <a:spcPts val="0"/>
                </a:spcAft>
                <a:buNone/>
              </a:pPr>
              <a:r>
                <a:t/>
              </a:r>
              <a:endParaRPr b="1"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lang="en-US" sz="2800">
                  <a:solidFill>
                    <a:schemeClr val="lt1"/>
                  </a:solidFill>
                  <a:latin typeface="Trebuchet MS"/>
                  <a:ea typeface="Trebuchet MS"/>
                  <a:cs typeface="Trebuchet MS"/>
                  <a:sym typeface="Trebuchet MS"/>
                </a:rPr>
              </a:br>
              <a:endParaRPr b="1"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endParaRPr b="0" sz="2800">
                <a:solidFill>
                  <a:schemeClr val="lt1"/>
                </a:solidFill>
                <a:latin typeface="Trebuchet MS"/>
                <a:ea typeface="Trebuchet MS"/>
                <a:cs typeface="Trebuchet MS"/>
                <a:sym typeface="Trebuchet MS"/>
              </a:endParaRPr>
            </a:p>
          </p:txBody>
        </p:sp>
        <p:cxnSp>
          <p:nvCxnSpPr>
            <p:cNvPr id="83" name="Google Shape;83;p3"/>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84" name="Google Shape;84;p3"/>
            <p:cNvPicPr preferRelativeResize="0"/>
            <p:nvPr/>
          </p:nvPicPr>
          <p:blipFill rotWithShape="1">
            <a:blip r:embed="rId6">
              <a:alphaModFix/>
            </a:blip>
            <a:srcRect b="0" l="0" r="0" t="0"/>
            <a:stretch/>
          </p:blipFill>
          <p:spPr>
            <a:xfrm>
              <a:off x="-10740740" y="10261718"/>
              <a:ext cx="1597666" cy="1201935"/>
            </a:xfrm>
            <a:prstGeom prst="rect">
              <a:avLst/>
            </a:prstGeom>
            <a:noFill/>
            <a:ln>
              <a:noFill/>
            </a:ln>
          </p:spPr>
        </p:pic>
        <p:pic>
          <p:nvPicPr>
            <p:cNvPr id="85" name="Google Shape;85;p3"/>
            <p:cNvPicPr preferRelativeResize="0"/>
            <p:nvPr/>
          </p:nvPicPr>
          <p:blipFill rotWithShape="1">
            <a:blip r:embed="rId7">
              <a:alphaModFix/>
            </a:blip>
            <a:srcRect b="0" l="0" r="0" t="0"/>
            <a:stretch/>
          </p:blipFill>
          <p:spPr>
            <a:xfrm>
              <a:off x="-10732765" y="15696927"/>
              <a:ext cx="9986808" cy="1053596"/>
            </a:xfrm>
            <a:prstGeom prst="rect">
              <a:avLst/>
            </a:prstGeom>
            <a:noFill/>
            <a:ln>
              <a:noFill/>
            </a:ln>
          </p:spPr>
        </p:pic>
        <p:grpSp>
          <p:nvGrpSpPr>
            <p:cNvPr id="86" name="Google Shape;86;p3"/>
            <p:cNvGrpSpPr/>
            <p:nvPr/>
          </p:nvGrpSpPr>
          <p:grpSpPr>
            <a:xfrm>
              <a:off x="-9744992" y="23540956"/>
              <a:ext cx="7531182" cy="2120440"/>
              <a:chOff x="-4470427" y="11016658"/>
              <a:chExt cx="3470785" cy="974220"/>
            </a:xfrm>
          </p:grpSpPr>
          <p:grpSp>
            <p:nvGrpSpPr>
              <p:cNvPr id="87" name="Google Shape;87;p3"/>
              <p:cNvGrpSpPr/>
              <p:nvPr/>
            </p:nvGrpSpPr>
            <p:grpSpPr>
              <a:xfrm>
                <a:off x="-2783495" y="11060886"/>
                <a:ext cx="624431" cy="893535"/>
                <a:chOff x="-3958697" y="11117435"/>
                <a:chExt cx="779338" cy="1280430"/>
              </a:xfrm>
            </p:grpSpPr>
            <p:pic>
              <p:nvPicPr>
                <p:cNvPr id="88" name="Google Shape;88;p3"/>
                <p:cNvPicPr preferRelativeResize="0"/>
                <p:nvPr/>
              </p:nvPicPr>
              <p:blipFill rotWithShape="1">
                <a:blip r:embed="rId8">
                  <a:alphaModFix/>
                </a:blip>
                <a:srcRect b="0" l="0" r="0" t="0"/>
                <a:stretch/>
              </p:blipFill>
              <p:spPr>
                <a:xfrm>
                  <a:off x="-3948160" y="11117435"/>
                  <a:ext cx="768801" cy="1090857"/>
                </a:xfrm>
                <a:prstGeom prst="rect">
                  <a:avLst/>
                </a:prstGeom>
                <a:noFill/>
                <a:ln>
                  <a:noFill/>
                </a:ln>
              </p:spPr>
            </p:pic>
            <p:sp>
              <p:nvSpPr>
                <p:cNvPr id="89" name="Google Shape;89;p3"/>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ORIGINAL</a:t>
                  </a:r>
                  <a:endParaRPr b="1" sz="1600">
                    <a:solidFill>
                      <a:schemeClr val="dk1"/>
                    </a:solidFill>
                    <a:latin typeface="Calibri"/>
                    <a:ea typeface="Calibri"/>
                    <a:cs typeface="Calibri"/>
                    <a:sym typeface="Calibri"/>
                  </a:endParaRPr>
                </a:p>
              </p:txBody>
            </p:sp>
          </p:grpSp>
          <p:grpSp>
            <p:nvGrpSpPr>
              <p:cNvPr id="90" name="Google Shape;90;p3"/>
              <p:cNvGrpSpPr/>
              <p:nvPr/>
            </p:nvGrpSpPr>
            <p:grpSpPr>
              <a:xfrm>
                <a:off x="-2033159" y="11060889"/>
                <a:ext cx="1033517" cy="893529"/>
                <a:chOff x="-2921738" y="11200127"/>
                <a:chExt cx="1420279" cy="1227904"/>
              </a:xfrm>
            </p:grpSpPr>
            <p:pic>
              <p:nvPicPr>
                <p:cNvPr id="91" name="Google Shape;91;p3"/>
                <p:cNvPicPr preferRelativeResize="0"/>
                <p:nvPr/>
              </p:nvPicPr>
              <p:blipFill rotWithShape="1">
                <a:blip r:embed="rId8">
                  <a:alphaModFix/>
                </a:blip>
                <a:srcRect b="0" l="0" r="0" t="0"/>
                <a:stretch/>
              </p:blipFill>
              <p:spPr>
                <a:xfrm>
                  <a:off x="-2921738" y="11200127"/>
                  <a:ext cx="1420279" cy="1029694"/>
                </a:xfrm>
                <a:prstGeom prst="rect">
                  <a:avLst/>
                </a:prstGeom>
                <a:noFill/>
                <a:ln>
                  <a:noFill/>
                </a:ln>
              </p:spPr>
            </p:pic>
            <p:sp>
              <p:nvSpPr>
                <p:cNvPr id="92" name="Google Shape;92;p3"/>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DISTORTED</a:t>
                  </a:r>
                  <a:endParaRPr b="1" sz="700">
                    <a:solidFill>
                      <a:schemeClr val="lt1"/>
                    </a:solidFill>
                    <a:latin typeface="Calibri"/>
                    <a:ea typeface="Calibri"/>
                    <a:cs typeface="Calibri"/>
                    <a:sym typeface="Calibri"/>
                  </a:endParaRPr>
                </a:p>
              </p:txBody>
            </p:sp>
          </p:grpSp>
          <p:pic>
            <p:nvPicPr>
              <p:cNvPr id="93" name="Google Shape;93;p3"/>
              <p:cNvPicPr preferRelativeResize="0"/>
              <p:nvPr/>
            </p:nvPicPr>
            <p:blipFill rotWithShape="1">
              <a:blip r:embed="rId9">
                <a:alphaModFix/>
              </a:blip>
              <a:srcRect b="0" l="0" r="0" t="0"/>
              <a:stretch/>
            </p:blipFill>
            <p:spPr>
              <a:xfrm>
                <a:off x="-4470427" y="11016658"/>
                <a:ext cx="1098742" cy="847761"/>
              </a:xfrm>
              <a:prstGeom prst="rect">
                <a:avLst/>
              </a:prstGeom>
              <a:noFill/>
              <a:ln>
                <a:noFill/>
              </a:ln>
            </p:spPr>
          </p:pic>
          <p:sp>
            <p:nvSpPr>
              <p:cNvPr id="94" name="Google Shape;94;p3"/>
              <p:cNvSpPr txBox="1"/>
              <p:nvPr/>
            </p:nvSpPr>
            <p:spPr>
              <a:xfrm>
                <a:off x="-4440600" y="11665645"/>
                <a:ext cx="1035685" cy="325233"/>
              </a:xfrm>
              <a:prstGeom prst="rect">
                <a:avLst/>
              </a:prstGeom>
              <a:no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endParaRPr sz="1600">
                  <a:solidFill>
                    <a:schemeClr val="lt1"/>
                  </a:solidFill>
                  <a:latin typeface="Calibri"/>
                  <a:ea typeface="Calibri"/>
                  <a:cs typeface="Calibri"/>
                  <a:sym typeface="Calibri"/>
                </a:endParaRPr>
              </a:p>
            </p:txBody>
          </p:sp>
        </p:grpSp>
        <p:grpSp>
          <p:nvGrpSpPr>
            <p:cNvPr id="95" name="Google Shape;95;p3"/>
            <p:cNvGrpSpPr/>
            <p:nvPr/>
          </p:nvGrpSpPr>
          <p:grpSpPr>
            <a:xfrm>
              <a:off x="-10398794" y="27751410"/>
              <a:ext cx="9323012" cy="2453250"/>
              <a:chOff x="-4754996" y="12734136"/>
              <a:chExt cx="4296559" cy="1127128"/>
            </a:xfrm>
          </p:grpSpPr>
          <p:pic>
            <p:nvPicPr>
              <p:cNvPr id="96" name="Google Shape;96;p3"/>
              <p:cNvPicPr preferRelativeResize="0"/>
              <p:nvPr/>
            </p:nvPicPr>
            <p:blipFill rotWithShape="1">
              <a:blip r:embed="rId10">
                <a:alphaModFix/>
              </a:blip>
              <a:srcRect b="0" l="0" r="0" t="0"/>
              <a:stretch/>
            </p:blipFill>
            <p:spPr>
              <a:xfrm>
                <a:off x="-4533347" y="12734142"/>
                <a:ext cx="1828800" cy="1117600"/>
              </a:xfrm>
              <a:prstGeom prst="rect">
                <a:avLst/>
              </a:prstGeom>
              <a:noFill/>
              <a:ln>
                <a:noFill/>
              </a:ln>
            </p:spPr>
          </p:pic>
          <p:pic>
            <p:nvPicPr>
              <p:cNvPr id="97" name="Google Shape;97;p3"/>
              <p:cNvPicPr preferRelativeResize="0"/>
              <p:nvPr/>
            </p:nvPicPr>
            <p:blipFill rotWithShape="1">
              <a:blip r:embed="rId11">
                <a:alphaModFix/>
              </a:blip>
              <a:srcRect b="0" l="0" r="0" t="0"/>
              <a:stretch/>
            </p:blipFill>
            <p:spPr>
              <a:xfrm>
                <a:off x="-2456641" y="12737835"/>
                <a:ext cx="1828800" cy="1117600"/>
              </a:xfrm>
              <a:prstGeom prst="rect">
                <a:avLst/>
              </a:prstGeom>
              <a:noFill/>
              <a:ln>
                <a:noFill/>
              </a:ln>
            </p:spPr>
          </p:pic>
          <p:sp>
            <p:nvSpPr>
              <p:cNvPr id="98" name="Google Shape;98;p3"/>
              <p:cNvSpPr txBox="1"/>
              <p:nvPr/>
            </p:nvSpPr>
            <p:spPr>
              <a:xfrm rot="-5400000">
                <a:off x="-5235785" y="13214925"/>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sp>
            <p:nvSpPr>
              <p:cNvPr id="99" name="Google Shape;99;p3"/>
              <p:cNvSpPr txBox="1"/>
              <p:nvPr/>
            </p:nvSpPr>
            <p:spPr>
              <a:xfrm rot="-5400000">
                <a:off x="-1095250" y="13224452"/>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grpSp>
      </p:grpSp>
      <p:sp>
        <p:nvSpPr>
          <p:cNvPr id="100" name="Google Shape;100;p3"/>
          <p:cNvSpPr txBox="1"/>
          <p:nvPr/>
        </p:nvSpPr>
        <p:spPr>
          <a:xfrm>
            <a:off x="1567305" y="32315728"/>
            <a:ext cx="2514600" cy="336819"/>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None/>
            </a:pPr>
            <a:r>
              <a:rPr b="1" lang="en-US" sz="500">
                <a:solidFill>
                  <a:srgbClr val="BFBFBF"/>
                </a:solidFill>
                <a:latin typeface="Arial"/>
                <a:ea typeface="Arial"/>
                <a:cs typeface="Arial"/>
                <a:sym typeface="Arial"/>
              </a:rPr>
              <a:t>RESEARCH POSTER PRESENTATION DESIGN © 2015</a:t>
            </a:r>
            <a:endParaRPr b="1" sz="500">
              <a:solidFill>
                <a:srgbClr val="BFBFBF"/>
              </a:solidFill>
              <a:latin typeface="Arial"/>
              <a:ea typeface="Arial"/>
              <a:cs typeface="Arial"/>
              <a:sym typeface="Arial"/>
            </a:endParaRPr>
          </a:p>
          <a:p>
            <a:pPr indent="0" lvl="0" marL="0" marR="0" rtl="0" algn="l">
              <a:lnSpc>
                <a:spcPct val="65000"/>
              </a:lnSpc>
              <a:spcBef>
                <a:spcPts val="550"/>
              </a:spcBef>
              <a:spcAft>
                <a:spcPts val="0"/>
              </a:spcAft>
              <a:buNone/>
            </a:pPr>
            <a:r>
              <a:rPr b="1" lang="en-US" sz="1100">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4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C3F71"/>
            </a:gs>
            <a:gs pos="34000">
              <a:srgbClr val="B3BBC9"/>
            </a:gs>
            <a:gs pos="100000">
              <a:srgbClr val="E1E7F4"/>
            </a:gs>
          </a:gsLst>
          <a:lin ang="16200000" scaled="0"/>
        </a:gradFill>
      </p:bgPr>
    </p:bg>
    <p:spTree>
      <p:nvGrpSpPr>
        <p:cNvPr id="119" name="Shape 119"/>
        <p:cNvGrpSpPr/>
        <p:nvPr/>
      </p:nvGrpSpPr>
      <p:grpSpPr>
        <a:xfrm>
          <a:off x="0" y="0"/>
          <a:ext cx="0" cy="0"/>
          <a:chOff x="0" y="0"/>
          <a:chExt cx="0" cy="0"/>
        </a:xfrm>
      </p:grpSpPr>
      <p:sp>
        <p:nvSpPr>
          <p:cNvPr id="120" name="Google Shape;120;p5"/>
          <p:cNvSpPr/>
          <p:nvPr/>
        </p:nvSpPr>
        <p:spPr>
          <a:xfrm>
            <a:off x="0" y="0"/>
            <a:ext cx="43891199" cy="4800600"/>
          </a:xfrm>
          <a:prstGeom prst="rect">
            <a:avLst/>
          </a:prstGeom>
          <a:solidFill>
            <a:srgbClr val="425EA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600">
              <a:solidFill>
                <a:schemeClr val="dk1"/>
              </a:solidFill>
              <a:latin typeface="Calibri"/>
              <a:ea typeface="Calibri"/>
              <a:cs typeface="Calibri"/>
              <a:sym typeface="Calibri"/>
            </a:endParaRPr>
          </a:p>
        </p:txBody>
      </p:sp>
      <p:sp>
        <p:nvSpPr>
          <p:cNvPr id="121" name="Google Shape;121;p5"/>
          <p:cNvSpPr/>
          <p:nvPr/>
        </p:nvSpPr>
        <p:spPr>
          <a:xfrm>
            <a:off x="0" y="4805363"/>
            <a:ext cx="43891199" cy="152400"/>
          </a:xfrm>
          <a:prstGeom prst="rect">
            <a:avLst/>
          </a:prstGeom>
          <a:solidFill>
            <a:srgbClr val="2C3F7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600">
              <a:solidFill>
                <a:schemeClr val="dk1"/>
              </a:solidFill>
              <a:latin typeface="Calibri"/>
              <a:ea typeface="Calibri"/>
              <a:cs typeface="Calibri"/>
              <a:sym typeface="Calibri"/>
            </a:endParaRPr>
          </a:p>
        </p:txBody>
      </p:sp>
      <p:sp>
        <p:nvSpPr>
          <p:cNvPr id="122" name="Google Shape;122;p5"/>
          <p:cNvSpPr/>
          <p:nvPr/>
        </p:nvSpPr>
        <p:spPr>
          <a:xfrm>
            <a:off x="922338" y="5257800"/>
            <a:ext cx="10050462" cy="26736674"/>
          </a:xfrm>
          <a:prstGeom prst="roundRect">
            <a:avLst>
              <a:gd fmla="val 5862"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23" name="Google Shape;123;p5"/>
          <p:cNvSpPr/>
          <p:nvPr/>
        </p:nvSpPr>
        <p:spPr>
          <a:xfrm>
            <a:off x="32918400" y="5257800"/>
            <a:ext cx="10050462" cy="26736674"/>
          </a:xfrm>
          <a:prstGeom prst="roundRect">
            <a:avLst>
              <a:gd fmla="val 5862"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24" name="Google Shape;124;p5"/>
          <p:cNvSpPr/>
          <p:nvPr/>
        </p:nvSpPr>
        <p:spPr>
          <a:xfrm>
            <a:off x="11583194" y="5267325"/>
            <a:ext cx="20724813" cy="26736674"/>
          </a:xfrm>
          <a:prstGeom prst="roundRect">
            <a:avLst>
              <a:gd fmla="val 2853"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grpSp>
        <p:nvGrpSpPr>
          <p:cNvPr id="125" name="Google Shape;125;p5"/>
          <p:cNvGrpSpPr/>
          <p:nvPr/>
        </p:nvGrpSpPr>
        <p:grpSpPr>
          <a:xfrm>
            <a:off x="44157838" y="-55065"/>
            <a:ext cx="11062139" cy="32973464"/>
            <a:chOff x="44157838" y="-55065"/>
            <a:chExt cx="11062139" cy="32973464"/>
          </a:xfrm>
        </p:grpSpPr>
        <p:sp>
          <p:nvSpPr>
            <p:cNvPr id="126" name="Google Shape;126;p5"/>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sz="2400">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127" name="Google Shape;127;p5"/>
            <p:cNvPicPr preferRelativeResize="0"/>
            <p:nvPr/>
          </p:nvPicPr>
          <p:blipFill rotWithShape="1">
            <a:blip r:embed="rId1">
              <a:alphaModFix/>
            </a:blip>
            <a:srcRect b="0" l="0" r="0" t="0"/>
            <a:stretch/>
          </p:blipFill>
          <p:spPr>
            <a:xfrm>
              <a:off x="46915678" y="3349444"/>
              <a:ext cx="5586150" cy="2063772"/>
            </a:xfrm>
            <a:prstGeom prst="rect">
              <a:avLst/>
            </a:prstGeom>
            <a:noFill/>
            <a:ln>
              <a:noFill/>
            </a:ln>
          </p:spPr>
        </p:pic>
        <p:pic>
          <p:nvPicPr>
            <p:cNvPr id="128" name="Google Shape;128;p5"/>
            <p:cNvPicPr preferRelativeResize="0"/>
            <p:nvPr/>
          </p:nvPicPr>
          <p:blipFill rotWithShape="1">
            <a:blip r:embed="rId2">
              <a:alphaModFix/>
            </a:blip>
            <a:srcRect b="0" l="0" r="0" t="0"/>
            <a:stretch/>
          </p:blipFill>
          <p:spPr>
            <a:xfrm>
              <a:off x="44621819" y="7740040"/>
              <a:ext cx="2969584" cy="1370577"/>
            </a:xfrm>
            <a:prstGeom prst="rect">
              <a:avLst/>
            </a:prstGeom>
            <a:noFill/>
            <a:ln>
              <a:noFill/>
            </a:ln>
          </p:spPr>
        </p:pic>
        <p:pic>
          <p:nvPicPr>
            <p:cNvPr id="129" name="Google Shape;129;p5"/>
            <p:cNvPicPr preferRelativeResize="0"/>
            <p:nvPr/>
          </p:nvPicPr>
          <p:blipFill rotWithShape="1">
            <a:blip r:embed="rId3">
              <a:alphaModFix/>
            </a:blip>
            <a:srcRect b="0" l="0" r="0" t="0"/>
            <a:stretch/>
          </p:blipFill>
          <p:spPr>
            <a:xfrm>
              <a:off x="44629619" y="12347263"/>
              <a:ext cx="1482266" cy="992162"/>
            </a:xfrm>
            <a:prstGeom prst="rect">
              <a:avLst/>
            </a:prstGeom>
            <a:noFill/>
            <a:ln>
              <a:noFill/>
            </a:ln>
          </p:spPr>
        </p:pic>
        <p:grpSp>
          <p:nvGrpSpPr>
            <p:cNvPr id="130" name="Google Shape;130;p5"/>
            <p:cNvGrpSpPr/>
            <p:nvPr/>
          </p:nvGrpSpPr>
          <p:grpSpPr>
            <a:xfrm>
              <a:off x="44487209" y="29414562"/>
              <a:ext cx="10354213" cy="1265612"/>
              <a:chOff x="44200453" y="28362388"/>
              <a:chExt cx="9771398" cy="1090622"/>
            </a:xfrm>
          </p:grpSpPr>
          <p:sp>
            <p:nvSpPr>
              <p:cNvPr id="131" name="Google Shape;131;p5"/>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132" name="Google Shape;132;p5">
                <a:hlinkClick r:id="rId4"/>
              </p:cNvPr>
              <p:cNvPicPr preferRelativeResize="0"/>
              <p:nvPr/>
            </p:nvPicPr>
            <p:blipFill rotWithShape="1">
              <a:blip r:embed="rId5">
                <a:alphaModFix/>
              </a:blip>
              <a:srcRect b="0" l="0" r="0" t="0"/>
              <a:stretch/>
            </p:blipFill>
            <p:spPr>
              <a:xfrm>
                <a:off x="44326394" y="28460719"/>
                <a:ext cx="914401" cy="914399"/>
              </a:xfrm>
              <a:prstGeom prst="rect">
                <a:avLst/>
              </a:prstGeom>
              <a:noFill/>
              <a:ln>
                <a:noFill/>
              </a:ln>
            </p:spPr>
          </p:pic>
          <p:sp>
            <p:nvSpPr>
              <p:cNvPr id="133" name="Google Shape;133;p5"/>
              <p:cNvSpPr txBox="1"/>
              <p:nvPr/>
            </p:nvSpPr>
            <p:spPr>
              <a:xfrm>
                <a:off x="45300663" y="28552306"/>
                <a:ext cx="8671189" cy="716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134" name="Google Shape;134;p5"/>
            <p:cNvSpPr txBox="1"/>
            <p:nvPr/>
          </p:nvSpPr>
          <p:spPr>
            <a:xfrm>
              <a:off x="44262809" y="31169781"/>
              <a:ext cx="6870215" cy="1399638"/>
            </a:xfrm>
            <a:prstGeom prst="rect">
              <a:avLst/>
            </a:prstGeom>
            <a:noFill/>
            <a:ln>
              <a:noFill/>
            </a:ln>
          </p:spPr>
          <p:txBody>
            <a:bodyPr anchorCtr="0" anchor="t" bIns="32650" lIns="65300" spcFirstLastPara="1" rIns="65300" wrap="square" tIns="32650">
              <a:no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grpSp>
        <p:nvGrpSpPr>
          <p:cNvPr id="135" name="Google Shape;135;p5"/>
          <p:cNvGrpSpPr/>
          <p:nvPr/>
        </p:nvGrpSpPr>
        <p:grpSpPr>
          <a:xfrm>
            <a:off x="-11225189" y="-1"/>
            <a:ext cx="11018865" cy="32918401"/>
            <a:chOff x="-11225189" y="-1"/>
            <a:chExt cx="11018865" cy="32918401"/>
          </a:xfrm>
        </p:grpSpPr>
        <p:sp>
          <p:nvSpPr>
            <p:cNvPr id="136" name="Google Shape;136;p5"/>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endParaRPr/>
            </a:p>
            <a:p>
              <a:pPr indent="0" lvl="0" marL="0" marR="0" rtl="0" algn="ctr">
                <a:spcBef>
                  <a:spcPts val="0"/>
                </a:spcBef>
                <a:spcAft>
                  <a:spcPts val="0"/>
                </a:spcAft>
                <a:buNone/>
              </a:pPr>
              <a:r>
                <a:t/>
              </a:r>
              <a:endParaRPr b="1"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lang="en-US" sz="2800">
                  <a:solidFill>
                    <a:schemeClr val="lt1"/>
                  </a:solidFill>
                  <a:latin typeface="Trebuchet MS"/>
                  <a:ea typeface="Trebuchet MS"/>
                  <a:cs typeface="Trebuchet MS"/>
                  <a:sym typeface="Trebuchet MS"/>
                </a:rPr>
              </a:br>
              <a:endParaRPr b="1"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endParaRPr b="0" sz="2800">
                <a:solidFill>
                  <a:schemeClr val="lt1"/>
                </a:solidFill>
                <a:latin typeface="Trebuchet MS"/>
                <a:ea typeface="Trebuchet MS"/>
                <a:cs typeface="Trebuchet MS"/>
                <a:sym typeface="Trebuchet MS"/>
              </a:endParaRPr>
            </a:p>
          </p:txBody>
        </p:sp>
        <p:cxnSp>
          <p:nvCxnSpPr>
            <p:cNvPr id="137" name="Google Shape;137;p5"/>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138" name="Google Shape;138;p5"/>
            <p:cNvPicPr preferRelativeResize="0"/>
            <p:nvPr/>
          </p:nvPicPr>
          <p:blipFill rotWithShape="1">
            <a:blip r:embed="rId6">
              <a:alphaModFix/>
            </a:blip>
            <a:srcRect b="0" l="0" r="0" t="0"/>
            <a:stretch/>
          </p:blipFill>
          <p:spPr>
            <a:xfrm>
              <a:off x="-10740740" y="10261718"/>
              <a:ext cx="1597666" cy="1201935"/>
            </a:xfrm>
            <a:prstGeom prst="rect">
              <a:avLst/>
            </a:prstGeom>
            <a:noFill/>
            <a:ln>
              <a:noFill/>
            </a:ln>
          </p:spPr>
        </p:pic>
        <p:pic>
          <p:nvPicPr>
            <p:cNvPr id="139" name="Google Shape;139;p5"/>
            <p:cNvPicPr preferRelativeResize="0"/>
            <p:nvPr/>
          </p:nvPicPr>
          <p:blipFill rotWithShape="1">
            <a:blip r:embed="rId7">
              <a:alphaModFix/>
            </a:blip>
            <a:srcRect b="0" l="0" r="0" t="0"/>
            <a:stretch/>
          </p:blipFill>
          <p:spPr>
            <a:xfrm>
              <a:off x="-10732765" y="15696927"/>
              <a:ext cx="9986808" cy="1053596"/>
            </a:xfrm>
            <a:prstGeom prst="rect">
              <a:avLst/>
            </a:prstGeom>
            <a:noFill/>
            <a:ln>
              <a:noFill/>
            </a:ln>
          </p:spPr>
        </p:pic>
        <p:grpSp>
          <p:nvGrpSpPr>
            <p:cNvPr id="140" name="Google Shape;140;p5"/>
            <p:cNvGrpSpPr/>
            <p:nvPr/>
          </p:nvGrpSpPr>
          <p:grpSpPr>
            <a:xfrm>
              <a:off x="-9744992" y="23540956"/>
              <a:ext cx="7531182" cy="2120440"/>
              <a:chOff x="-4470427" y="11016658"/>
              <a:chExt cx="3470785" cy="974220"/>
            </a:xfrm>
          </p:grpSpPr>
          <p:grpSp>
            <p:nvGrpSpPr>
              <p:cNvPr id="141" name="Google Shape;141;p5"/>
              <p:cNvGrpSpPr/>
              <p:nvPr/>
            </p:nvGrpSpPr>
            <p:grpSpPr>
              <a:xfrm>
                <a:off x="-2783495" y="11060886"/>
                <a:ext cx="624431" cy="893535"/>
                <a:chOff x="-3958697" y="11117435"/>
                <a:chExt cx="779338" cy="1280430"/>
              </a:xfrm>
            </p:grpSpPr>
            <p:pic>
              <p:nvPicPr>
                <p:cNvPr id="142" name="Google Shape;142;p5"/>
                <p:cNvPicPr preferRelativeResize="0"/>
                <p:nvPr/>
              </p:nvPicPr>
              <p:blipFill rotWithShape="1">
                <a:blip r:embed="rId8">
                  <a:alphaModFix/>
                </a:blip>
                <a:srcRect b="0" l="0" r="0" t="0"/>
                <a:stretch/>
              </p:blipFill>
              <p:spPr>
                <a:xfrm>
                  <a:off x="-3948160" y="11117435"/>
                  <a:ext cx="768801" cy="1090857"/>
                </a:xfrm>
                <a:prstGeom prst="rect">
                  <a:avLst/>
                </a:prstGeom>
                <a:noFill/>
                <a:ln>
                  <a:noFill/>
                </a:ln>
              </p:spPr>
            </p:pic>
            <p:sp>
              <p:nvSpPr>
                <p:cNvPr id="143" name="Google Shape;143;p5"/>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ORIGINAL</a:t>
                  </a:r>
                  <a:endParaRPr b="1" sz="1600">
                    <a:solidFill>
                      <a:schemeClr val="dk1"/>
                    </a:solidFill>
                    <a:latin typeface="Calibri"/>
                    <a:ea typeface="Calibri"/>
                    <a:cs typeface="Calibri"/>
                    <a:sym typeface="Calibri"/>
                  </a:endParaRPr>
                </a:p>
              </p:txBody>
            </p:sp>
          </p:grpSp>
          <p:grpSp>
            <p:nvGrpSpPr>
              <p:cNvPr id="144" name="Google Shape;144;p5"/>
              <p:cNvGrpSpPr/>
              <p:nvPr/>
            </p:nvGrpSpPr>
            <p:grpSpPr>
              <a:xfrm>
                <a:off x="-2033159" y="11060889"/>
                <a:ext cx="1033517" cy="893529"/>
                <a:chOff x="-2921738" y="11200127"/>
                <a:chExt cx="1420279" cy="1227904"/>
              </a:xfrm>
            </p:grpSpPr>
            <p:pic>
              <p:nvPicPr>
                <p:cNvPr id="145" name="Google Shape;145;p5"/>
                <p:cNvPicPr preferRelativeResize="0"/>
                <p:nvPr/>
              </p:nvPicPr>
              <p:blipFill rotWithShape="1">
                <a:blip r:embed="rId8">
                  <a:alphaModFix/>
                </a:blip>
                <a:srcRect b="0" l="0" r="0" t="0"/>
                <a:stretch/>
              </p:blipFill>
              <p:spPr>
                <a:xfrm>
                  <a:off x="-2921738" y="11200127"/>
                  <a:ext cx="1420279" cy="1029694"/>
                </a:xfrm>
                <a:prstGeom prst="rect">
                  <a:avLst/>
                </a:prstGeom>
                <a:noFill/>
                <a:ln>
                  <a:noFill/>
                </a:ln>
              </p:spPr>
            </p:pic>
            <p:sp>
              <p:nvSpPr>
                <p:cNvPr id="146" name="Google Shape;146;p5"/>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DISTORTED</a:t>
                  </a:r>
                  <a:endParaRPr b="1" sz="700">
                    <a:solidFill>
                      <a:schemeClr val="lt1"/>
                    </a:solidFill>
                    <a:latin typeface="Calibri"/>
                    <a:ea typeface="Calibri"/>
                    <a:cs typeface="Calibri"/>
                    <a:sym typeface="Calibri"/>
                  </a:endParaRPr>
                </a:p>
              </p:txBody>
            </p:sp>
          </p:grpSp>
          <p:pic>
            <p:nvPicPr>
              <p:cNvPr id="147" name="Google Shape;147;p5"/>
              <p:cNvPicPr preferRelativeResize="0"/>
              <p:nvPr/>
            </p:nvPicPr>
            <p:blipFill rotWithShape="1">
              <a:blip r:embed="rId9">
                <a:alphaModFix/>
              </a:blip>
              <a:srcRect b="0" l="0" r="0" t="0"/>
              <a:stretch/>
            </p:blipFill>
            <p:spPr>
              <a:xfrm>
                <a:off x="-4470427" y="11016658"/>
                <a:ext cx="1098742" cy="847761"/>
              </a:xfrm>
              <a:prstGeom prst="rect">
                <a:avLst/>
              </a:prstGeom>
              <a:noFill/>
              <a:ln>
                <a:noFill/>
              </a:ln>
            </p:spPr>
          </p:pic>
          <p:sp>
            <p:nvSpPr>
              <p:cNvPr id="148" name="Google Shape;148;p5"/>
              <p:cNvSpPr txBox="1"/>
              <p:nvPr/>
            </p:nvSpPr>
            <p:spPr>
              <a:xfrm>
                <a:off x="-4440600" y="11665645"/>
                <a:ext cx="1035685" cy="325233"/>
              </a:xfrm>
              <a:prstGeom prst="rect">
                <a:avLst/>
              </a:prstGeom>
              <a:no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endParaRPr sz="1600">
                  <a:solidFill>
                    <a:schemeClr val="lt1"/>
                  </a:solidFill>
                  <a:latin typeface="Calibri"/>
                  <a:ea typeface="Calibri"/>
                  <a:cs typeface="Calibri"/>
                  <a:sym typeface="Calibri"/>
                </a:endParaRPr>
              </a:p>
            </p:txBody>
          </p:sp>
        </p:grpSp>
        <p:grpSp>
          <p:nvGrpSpPr>
            <p:cNvPr id="149" name="Google Shape;149;p5"/>
            <p:cNvGrpSpPr/>
            <p:nvPr/>
          </p:nvGrpSpPr>
          <p:grpSpPr>
            <a:xfrm>
              <a:off x="-10398794" y="27751410"/>
              <a:ext cx="9323012" cy="2453250"/>
              <a:chOff x="-4754996" y="12734136"/>
              <a:chExt cx="4296559" cy="1127128"/>
            </a:xfrm>
          </p:grpSpPr>
          <p:pic>
            <p:nvPicPr>
              <p:cNvPr id="150" name="Google Shape;150;p5"/>
              <p:cNvPicPr preferRelativeResize="0"/>
              <p:nvPr/>
            </p:nvPicPr>
            <p:blipFill rotWithShape="1">
              <a:blip r:embed="rId10">
                <a:alphaModFix/>
              </a:blip>
              <a:srcRect b="0" l="0" r="0" t="0"/>
              <a:stretch/>
            </p:blipFill>
            <p:spPr>
              <a:xfrm>
                <a:off x="-4533347" y="12734142"/>
                <a:ext cx="1828800" cy="1117600"/>
              </a:xfrm>
              <a:prstGeom prst="rect">
                <a:avLst/>
              </a:prstGeom>
              <a:noFill/>
              <a:ln>
                <a:noFill/>
              </a:ln>
            </p:spPr>
          </p:pic>
          <p:pic>
            <p:nvPicPr>
              <p:cNvPr id="151" name="Google Shape;151;p5"/>
              <p:cNvPicPr preferRelativeResize="0"/>
              <p:nvPr/>
            </p:nvPicPr>
            <p:blipFill rotWithShape="1">
              <a:blip r:embed="rId11">
                <a:alphaModFix/>
              </a:blip>
              <a:srcRect b="0" l="0" r="0" t="0"/>
              <a:stretch/>
            </p:blipFill>
            <p:spPr>
              <a:xfrm>
                <a:off x="-2456641" y="12737835"/>
                <a:ext cx="1828800" cy="1117600"/>
              </a:xfrm>
              <a:prstGeom prst="rect">
                <a:avLst/>
              </a:prstGeom>
              <a:noFill/>
              <a:ln>
                <a:noFill/>
              </a:ln>
            </p:spPr>
          </p:pic>
          <p:sp>
            <p:nvSpPr>
              <p:cNvPr id="152" name="Google Shape;152;p5"/>
              <p:cNvSpPr txBox="1"/>
              <p:nvPr/>
            </p:nvSpPr>
            <p:spPr>
              <a:xfrm rot="-5400000">
                <a:off x="-5235785" y="13214925"/>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sp>
            <p:nvSpPr>
              <p:cNvPr id="153" name="Google Shape;153;p5"/>
              <p:cNvSpPr txBox="1"/>
              <p:nvPr/>
            </p:nvSpPr>
            <p:spPr>
              <a:xfrm rot="-5400000">
                <a:off x="-1095250" y="13224452"/>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grpSp>
      </p:grpSp>
      <p:sp>
        <p:nvSpPr>
          <p:cNvPr id="154" name="Google Shape;154;p5"/>
          <p:cNvSpPr txBox="1"/>
          <p:nvPr/>
        </p:nvSpPr>
        <p:spPr>
          <a:xfrm>
            <a:off x="1567305" y="32315728"/>
            <a:ext cx="2514600" cy="336819"/>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None/>
            </a:pPr>
            <a:r>
              <a:rPr b="1" lang="en-US" sz="500">
                <a:solidFill>
                  <a:srgbClr val="BFBFBF"/>
                </a:solidFill>
                <a:latin typeface="Arial"/>
                <a:ea typeface="Arial"/>
                <a:cs typeface="Arial"/>
                <a:sym typeface="Arial"/>
              </a:rPr>
              <a:t>RESEARCH POSTER PRESENTATION DESIGN © 2015</a:t>
            </a:r>
            <a:endParaRPr b="1" sz="500">
              <a:solidFill>
                <a:srgbClr val="BFBFBF"/>
              </a:solidFill>
              <a:latin typeface="Arial"/>
              <a:ea typeface="Arial"/>
              <a:cs typeface="Arial"/>
              <a:sym typeface="Arial"/>
            </a:endParaRPr>
          </a:p>
          <a:p>
            <a:pPr indent="0" lvl="0" marL="0" marR="0" rtl="0" algn="l">
              <a:lnSpc>
                <a:spcPct val="65000"/>
              </a:lnSpc>
              <a:spcBef>
                <a:spcPts val="550"/>
              </a:spcBef>
              <a:spcAft>
                <a:spcPts val="0"/>
              </a:spcAft>
              <a:buNone/>
            </a:pPr>
            <a:r>
              <a:rPr b="1" lang="en-US" sz="1100">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7"/>
          <p:cNvSpPr txBox="1"/>
          <p:nvPr>
            <p:ph idx="1" type="body"/>
          </p:nvPr>
        </p:nvSpPr>
        <p:spPr>
          <a:xfrm>
            <a:off x="491425" y="6378481"/>
            <a:ext cx="10056813" cy="7663614"/>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rgbClr val="2C3F71"/>
              </a:buClr>
              <a:buSzPts val="3600"/>
              <a:buNone/>
            </a:pPr>
            <a:r>
              <a:rPr lang="en-US" sz="3600">
                <a:latin typeface="Calibri"/>
                <a:ea typeface="Calibri"/>
                <a:cs typeface="Calibri"/>
                <a:sym typeface="Calibri"/>
              </a:rPr>
              <a:t>Quicksort is a sorting algorithm and also known as a Partition-Exchange Sort in which</a:t>
            </a:r>
            <a:endParaRPr/>
          </a:p>
          <a:p>
            <a:pPr indent="0" lvl="0" marL="0" rtl="0" algn="l">
              <a:spcBef>
                <a:spcPts val="720"/>
              </a:spcBef>
              <a:spcAft>
                <a:spcPts val="0"/>
              </a:spcAft>
              <a:buClr>
                <a:srgbClr val="2C3F71"/>
              </a:buClr>
              <a:buSzPts val="3600"/>
              <a:buNone/>
            </a:pPr>
            <a:r>
              <a:rPr lang="en-US" sz="3600">
                <a:latin typeface="Calibri"/>
                <a:ea typeface="Calibri"/>
                <a:cs typeface="Calibri"/>
                <a:sym typeface="Calibri"/>
              </a:rPr>
              <a:t>partition is carried out dynamically. Quicksort is a comparison sort and is popular because it</a:t>
            </a:r>
            <a:endParaRPr/>
          </a:p>
          <a:p>
            <a:pPr indent="0" lvl="0" marL="0" rtl="0" algn="l">
              <a:spcBef>
                <a:spcPts val="720"/>
              </a:spcBef>
              <a:spcAft>
                <a:spcPts val="0"/>
              </a:spcAft>
              <a:buClr>
                <a:srgbClr val="2C3F71"/>
              </a:buClr>
              <a:buSzPts val="3600"/>
              <a:buNone/>
            </a:pPr>
            <a:r>
              <a:rPr lang="en-US" sz="3600">
                <a:latin typeface="Calibri"/>
                <a:ea typeface="Calibri"/>
                <a:cs typeface="Calibri"/>
                <a:sym typeface="Calibri"/>
              </a:rPr>
              <a:t>is not difficult to implement, works well for a variety of different kinds of input data, and is</a:t>
            </a:r>
            <a:endParaRPr/>
          </a:p>
          <a:p>
            <a:pPr indent="0" lvl="0" marL="0" rtl="0" algn="l">
              <a:spcBef>
                <a:spcPts val="720"/>
              </a:spcBef>
              <a:spcAft>
                <a:spcPts val="0"/>
              </a:spcAft>
              <a:buClr>
                <a:srgbClr val="2C3F71"/>
              </a:buClr>
              <a:buSzPts val="3600"/>
              <a:buNone/>
            </a:pPr>
            <a:r>
              <a:rPr lang="en-US" sz="3600">
                <a:latin typeface="Calibri"/>
                <a:ea typeface="Calibri"/>
                <a:cs typeface="Calibri"/>
                <a:sym typeface="Calibri"/>
              </a:rPr>
              <a:t>substantially faster than any other sorting method in typical applications.</a:t>
            </a:r>
            <a:endParaRPr/>
          </a:p>
          <a:p>
            <a:pPr indent="0" lvl="0" marL="0" rtl="0" algn="l">
              <a:spcBef>
                <a:spcPts val="720"/>
              </a:spcBef>
              <a:spcAft>
                <a:spcPts val="0"/>
              </a:spcAft>
              <a:buClr>
                <a:srgbClr val="2C3F71"/>
              </a:buClr>
              <a:buSzPts val="3600"/>
              <a:buNone/>
            </a:pPr>
            <a:r>
              <a:rPr lang="en-US" sz="3600">
                <a:latin typeface="Calibri"/>
                <a:ea typeface="Calibri"/>
                <a:cs typeface="Calibri"/>
                <a:sym typeface="Calibri"/>
              </a:rPr>
              <a:t>In this paper we study about how quicksort is implemented, its algorithm and examples. We</a:t>
            </a:r>
            <a:endParaRPr/>
          </a:p>
          <a:p>
            <a:pPr indent="0" lvl="0" marL="0" rtl="0" algn="l">
              <a:spcBef>
                <a:spcPts val="720"/>
              </a:spcBef>
              <a:spcAft>
                <a:spcPts val="0"/>
              </a:spcAft>
              <a:buClr>
                <a:srgbClr val="2C3F71"/>
              </a:buClr>
              <a:buSzPts val="3600"/>
              <a:buNone/>
            </a:pPr>
            <a:r>
              <a:rPr lang="en-US" sz="3600">
                <a:latin typeface="Calibri"/>
                <a:ea typeface="Calibri"/>
                <a:cs typeface="Calibri"/>
                <a:sym typeface="Calibri"/>
              </a:rPr>
              <a:t>even look at the partitioning in detail with comparisons to the other sorts and its complexity.</a:t>
            </a:r>
            <a:endParaRPr sz="3600">
              <a:latin typeface="Calibri"/>
              <a:ea typeface="Calibri"/>
              <a:cs typeface="Calibri"/>
              <a:sym typeface="Calibri"/>
            </a:endParaRPr>
          </a:p>
        </p:txBody>
      </p:sp>
      <p:sp>
        <p:nvSpPr>
          <p:cNvPr id="178" name="Google Shape;178;p7"/>
          <p:cNvSpPr txBox="1"/>
          <p:nvPr>
            <p:ph idx="2" type="body"/>
          </p:nvPr>
        </p:nvSpPr>
        <p:spPr>
          <a:xfrm>
            <a:off x="509578" y="5548749"/>
            <a:ext cx="10048875" cy="75404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2C3F71"/>
              </a:buClr>
              <a:buSzPts val="3700"/>
              <a:buNone/>
            </a:pPr>
            <a:r>
              <a:rPr lang="en-US"/>
              <a:t>Abstract</a:t>
            </a:r>
            <a:endParaRPr/>
          </a:p>
        </p:txBody>
      </p:sp>
      <p:sp>
        <p:nvSpPr>
          <p:cNvPr id="179" name="Google Shape;179;p7"/>
          <p:cNvSpPr txBox="1"/>
          <p:nvPr>
            <p:ph idx="3" type="body"/>
          </p:nvPr>
        </p:nvSpPr>
        <p:spPr>
          <a:xfrm>
            <a:off x="509576" y="14212513"/>
            <a:ext cx="10050462" cy="75404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2C3F71"/>
              </a:buClr>
              <a:buSzPts val="3700"/>
              <a:buNone/>
            </a:pPr>
            <a:r>
              <a:rPr lang="en-US"/>
              <a:t>Objectives</a:t>
            </a:r>
            <a:endParaRPr/>
          </a:p>
        </p:txBody>
      </p:sp>
      <p:sp>
        <p:nvSpPr>
          <p:cNvPr id="180" name="Google Shape;180;p7"/>
          <p:cNvSpPr txBox="1"/>
          <p:nvPr>
            <p:ph idx="4" type="body"/>
          </p:nvPr>
        </p:nvSpPr>
        <p:spPr>
          <a:xfrm>
            <a:off x="11460161" y="6378481"/>
            <a:ext cx="10048874" cy="26955048"/>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rgbClr val="2C3F71"/>
              </a:buClr>
              <a:buSzPts val="3200"/>
              <a:buNone/>
            </a:pPr>
            <a:r>
              <a:rPr b="1" lang="en-US" sz="3200">
                <a:latin typeface="Calibri"/>
                <a:ea typeface="Calibri"/>
                <a:cs typeface="Calibri"/>
                <a:sym typeface="Calibri"/>
              </a:rPr>
              <a:t>Example :</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Pick an element, say P(the pivot).</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Re-arrange the elements into 3 sub-blocks,</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1. Those less than or equal to &lt;= P (the left-block)</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2. P (the only element in the middle-block)</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3. Those greater then or equal to &gt;= P (the right-block)</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Repeat the process recursively for the left and right sub-blocks.(That is the results of left-block, followed by P, followed by the results of right-block).</a:t>
            </a:r>
            <a:endParaRPr/>
          </a:p>
          <a:p>
            <a:pPr indent="0" lvl="0" marL="0" rtl="0" algn="ctr">
              <a:spcBef>
                <a:spcPts val="640"/>
              </a:spcBef>
              <a:spcAft>
                <a:spcPts val="0"/>
              </a:spcAft>
              <a:buClr>
                <a:srgbClr val="2C3F71"/>
              </a:buClr>
              <a:buSzPts val="3200"/>
              <a:buNone/>
            </a:pPr>
            <a:r>
              <a:rPr lang="en-US" sz="3200">
                <a:latin typeface="Calibri"/>
                <a:ea typeface="Calibri"/>
                <a:cs typeface="Calibri"/>
                <a:sym typeface="Calibri"/>
              </a:rPr>
              <a:t>Fig 1. Example</a:t>
            </a:r>
            <a:endParaRPr/>
          </a:p>
          <a:p>
            <a:pPr indent="0" lvl="0" marL="0" rtl="0" algn="l">
              <a:spcBef>
                <a:spcPts val="640"/>
              </a:spcBef>
              <a:spcAft>
                <a:spcPts val="0"/>
              </a:spcAft>
              <a:buClr>
                <a:srgbClr val="2C3F71"/>
              </a:buClr>
              <a:buSzPts val="3200"/>
              <a:buNone/>
            </a:pPr>
            <a:r>
              <a:t/>
            </a:r>
            <a:endParaRPr sz="3200">
              <a:latin typeface="Calibri"/>
              <a:ea typeface="Calibri"/>
              <a:cs typeface="Calibri"/>
              <a:sym typeface="Calibri"/>
            </a:endParaRPr>
          </a:p>
          <a:p>
            <a:pPr indent="0" lvl="0" marL="0" rtl="0" algn="l">
              <a:spcBef>
                <a:spcPts val="640"/>
              </a:spcBef>
              <a:spcAft>
                <a:spcPts val="0"/>
              </a:spcAft>
              <a:buClr>
                <a:srgbClr val="2C3F71"/>
              </a:buClr>
              <a:buSzPts val="3200"/>
              <a:buNone/>
            </a:pPr>
            <a:r>
              <a:t/>
            </a:r>
            <a:endParaRPr sz="3200">
              <a:latin typeface="Calibri"/>
              <a:ea typeface="Calibri"/>
              <a:cs typeface="Calibri"/>
              <a:sym typeface="Calibri"/>
            </a:endParaRPr>
          </a:p>
          <a:p>
            <a:pPr indent="0" lvl="0" marL="0" rtl="0" algn="l">
              <a:spcBef>
                <a:spcPts val="640"/>
              </a:spcBef>
              <a:spcAft>
                <a:spcPts val="0"/>
              </a:spcAft>
              <a:buClr>
                <a:srgbClr val="2C3F71"/>
              </a:buClr>
              <a:buSzPts val="3200"/>
              <a:buNone/>
            </a:pPr>
            <a:r>
              <a:t/>
            </a:r>
            <a:endParaRPr sz="3200">
              <a:latin typeface="Calibri"/>
              <a:ea typeface="Calibri"/>
              <a:cs typeface="Calibri"/>
              <a:sym typeface="Calibri"/>
            </a:endParaRPr>
          </a:p>
          <a:p>
            <a:pPr indent="0" lvl="0" marL="0" rtl="0" algn="l">
              <a:spcBef>
                <a:spcPts val="640"/>
              </a:spcBef>
              <a:spcAft>
                <a:spcPts val="0"/>
              </a:spcAft>
              <a:buClr>
                <a:srgbClr val="2C3F71"/>
              </a:buClr>
              <a:buSzPts val="3200"/>
              <a:buNone/>
            </a:pPr>
            <a:r>
              <a:t/>
            </a:r>
            <a:endParaRPr sz="3200">
              <a:latin typeface="Calibri"/>
              <a:ea typeface="Calibri"/>
              <a:cs typeface="Calibri"/>
              <a:sym typeface="Calibri"/>
            </a:endParaRPr>
          </a:p>
          <a:p>
            <a:pPr indent="0" lvl="0" marL="0" rtl="0" algn="l">
              <a:spcBef>
                <a:spcPts val="640"/>
              </a:spcBef>
              <a:spcAft>
                <a:spcPts val="0"/>
              </a:spcAft>
              <a:buClr>
                <a:srgbClr val="2C3F71"/>
              </a:buClr>
              <a:buSzPts val="3200"/>
              <a:buNone/>
            </a:pPr>
            <a:r>
              <a:t/>
            </a:r>
            <a:endParaRPr sz="3200">
              <a:latin typeface="Calibri"/>
              <a:ea typeface="Calibri"/>
              <a:cs typeface="Calibri"/>
              <a:sym typeface="Calibri"/>
            </a:endParaRPr>
          </a:p>
          <a:p>
            <a:pPr indent="0" lvl="0" marL="0" rtl="0" algn="l">
              <a:spcBef>
                <a:spcPts val="640"/>
              </a:spcBef>
              <a:spcAft>
                <a:spcPts val="0"/>
              </a:spcAft>
              <a:buClr>
                <a:srgbClr val="2C3F71"/>
              </a:buClr>
              <a:buSzPts val="3200"/>
              <a:buNone/>
            </a:pPr>
            <a:r>
              <a:t/>
            </a:r>
            <a:endParaRPr sz="3200">
              <a:latin typeface="Calibri"/>
              <a:ea typeface="Calibri"/>
              <a:cs typeface="Calibri"/>
              <a:sym typeface="Calibri"/>
            </a:endParaRPr>
          </a:p>
          <a:p>
            <a:pPr indent="0" lvl="0" marL="0" rtl="0" algn="l">
              <a:spcBef>
                <a:spcPts val="640"/>
              </a:spcBef>
              <a:spcAft>
                <a:spcPts val="0"/>
              </a:spcAft>
              <a:buClr>
                <a:srgbClr val="2C3F71"/>
              </a:buClr>
              <a:buSzPts val="3200"/>
              <a:buNone/>
            </a:pPr>
            <a:r>
              <a:t/>
            </a:r>
            <a:endParaRPr sz="3200">
              <a:latin typeface="Calibri"/>
              <a:ea typeface="Calibri"/>
              <a:cs typeface="Calibri"/>
              <a:sym typeface="Calibri"/>
            </a:endParaRPr>
          </a:p>
          <a:p>
            <a:pPr indent="0" lvl="0" marL="0" rtl="0" algn="l">
              <a:spcBef>
                <a:spcPts val="640"/>
              </a:spcBef>
              <a:spcAft>
                <a:spcPts val="0"/>
              </a:spcAft>
              <a:buClr>
                <a:srgbClr val="2C3F71"/>
              </a:buClr>
              <a:buSzPts val="3200"/>
              <a:buNone/>
            </a:pPr>
            <a:r>
              <a:rPr b="1" lang="en-US" sz="3200">
                <a:latin typeface="Calibri"/>
                <a:ea typeface="Calibri"/>
                <a:cs typeface="Calibri"/>
                <a:sym typeface="Calibri"/>
              </a:rPr>
              <a:t>Partitioning:</a:t>
            </a:r>
            <a:endParaRPr b="1" sz="3200">
              <a:latin typeface="Calibri"/>
              <a:ea typeface="Calibri"/>
              <a:cs typeface="Calibri"/>
              <a:sym typeface="Calibri"/>
            </a:endParaRPr>
          </a:p>
          <a:p>
            <a:pPr indent="0" lvl="0" marL="0" rtl="0" algn="l">
              <a:spcBef>
                <a:spcPts val="640"/>
              </a:spcBef>
              <a:spcAft>
                <a:spcPts val="0"/>
              </a:spcAft>
              <a:buClr>
                <a:srgbClr val="2C3F71"/>
              </a:buClr>
              <a:buSzPts val="3200"/>
              <a:buNone/>
            </a:pPr>
            <a:r>
              <a:rPr b="1" lang="en-US" sz="3200">
                <a:latin typeface="Calibri"/>
                <a:ea typeface="Calibri"/>
                <a:cs typeface="Calibri"/>
                <a:sym typeface="Calibri"/>
              </a:rPr>
              <a:t>The Basic Partition:</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Choose an arbitrary element. Place the all smaller values to the left. Place the all larger values to the right.</a:t>
            </a:r>
            <a:endParaRPr/>
          </a:p>
          <a:p>
            <a:pPr indent="0" lvl="0" marL="0" rtl="0" algn="l">
              <a:spcBef>
                <a:spcPts val="640"/>
              </a:spcBef>
              <a:spcAft>
                <a:spcPts val="0"/>
              </a:spcAft>
              <a:buClr>
                <a:srgbClr val="2C3F71"/>
              </a:buClr>
              <a:buSzPts val="3200"/>
              <a:buNone/>
            </a:pPr>
            <a:r>
              <a:rPr b="1" lang="en-US" sz="3200">
                <a:latin typeface="Calibri"/>
                <a:ea typeface="Calibri"/>
                <a:cs typeface="Calibri"/>
                <a:sym typeface="Calibri"/>
              </a:rPr>
              <a:t>Improved Partitioning:</a:t>
            </a:r>
            <a:endParaRPr/>
          </a:p>
          <a:p>
            <a:pPr indent="0" lvl="0" marL="0" rtl="0" algn="l">
              <a:spcBef>
                <a:spcPts val="640"/>
              </a:spcBef>
              <a:spcAft>
                <a:spcPts val="0"/>
              </a:spcAft>
              <a:buClr>
                <a:srgbClr val="2C3F71"/>
              </a:buClr>
              <a:buSzPts val="3200"/>
              <a:buNone/>
            </a:pPr>
            <a:r>
              <a:rPr b="1" lang="en-US" sz="3200">
                <a:latin typeface="Calibri"/>
                <a:ea typeface="Calibri"/>
                <a:cs typeface="Calibri"/>
                <a:sym typeface="Calibri"/>
              </a:rPr>
              <a:t>Different ways to select a good pivot:</a:t>
            </a:r>
            <a:endParaRPr/>
          </a:p>
          <a:p>
            <a:pPr indent="0" lvl="0" marL="0" rtl="0" algn="l">
              <a:spcBef>
                <a:spcPts val="640"/>
              </a:spcBef>
              <a:spcAft>
                <a:spcPts val="0"/>
              </a:spcAft>
              <a:buClr>
                <a:srgbClr val="2C3F71"/>
              </a:buClr>
              <a:buSzPts val="3200"/>
              <a:buNone/>
            </a:pPr>
            <a:r>
              <a:rPr b="1" lang="en-US" sz="3200">
                <a:latin typeface="Calibri"/>
                <a:ea typeface="Calibri"/>
                <a:cs typeface="Calibri"/>
                <a:sym typeface="Calibri"/>
              </a:rPr>
              <a:t>1)Median-of-three elements </a:t>
            </a:r>
            <a:r>
              <a:rPr lang="en-US" sz="3200">
                <a:latin typeface="Calibri"/>
                <a:ea typeface="Calibri"/>
                <a:cs typeface="Calibri"/>
                <a:sym typeface="Calibri"/>
              </a:rPr>
              <a:t>- Pick three elements, and find the median x of these elements. Use that median as the pivot.</a:t>
            </a:r>
            <a:endParaRPr/>
          </a:p>
          <a:p>
            <a:pPr indent="0" lvl="0" marL="0" rtl="0" algn="l">
              <a:spcBef>
                <a:spcPts val="640"/>
              </a:spcBef>
              <a:spcAft>
                <a:spcPts val="0"/>
              </a:spcAft>
              <a:buClr>
                <a:srgbClr val="2C3F71"/>
              </a:buClr>
              <a:buSzPts val="3200"/>
              <a:buNone/>
            </a:pPr>
            <a:r>
              <a:rPr b="1" lang="en-US" sz="3200">
                <a:latin typeface="Calibri"/>
                <a:ea typeface="Calibri"/>
                <a:cs typeface="Calibri"/>
                <a:sym typeface="Calibri"/>
              </a:rPr>
              <a:t>2)Random element </a:t>
            </a:r>
            <a:r>
              <a:rPr lang="en-US" sz="3200">
                <a:latin typeface="Calibri"/>
                <a:ea typeface="Calibri"/>
                <a:cs typeface="Calibri"/>
                <a:sym typeface="Calibri"/>
              </a:rPr>
              <a:t>- Randomly pick a element as a pivot.</a:t>
            </a:r>
            <a:endParaRPr/>
          </a:p>
          <a:p>
            <a:pPr indent="0" lvl="0" marL="0" rtl="0" algn="l">
              <a:spcBef>
                <a:spcPts val="640"/>
              </a:spcBef>
              <a:spcAft>
                <a:spcPts val="0"/>
              </a:spcAft>
              <a:buClr>
                <a:srgbClr val="2C3F71"/>
              </a:buClr>
              <a:buSzPts val="3200"/>
              <a:buNone/>
            </a:pPr>
            <a:r>
              <a:rPr b="1" lang="en-US" sz="3200">
                <a:latin typeface="Calibri"/>
                <a:ea typeface="Calibri"/>
                <a:cs typeface="Calibri"/>
                <a:sym typeface="Calibri"/>
              </a:rPr>
              <a:t>Implementation :</a:t>
            </a:r>
            <a:endParaRPr b="1" sz="3200">
              <a:latin typeface="Calibri"/>
              <a:ea typeface="Calibri"/>
              <a:cs typeface="Calibri"/>
              <a:sym typeface="Calibri"/>
            </a:endParaRPr>
          </a:p>
          <a:p>
            <a:pPr indent="0" lvl="0" marL="0" rtl="0" algn="l">
              <a:spcBef>
                <a:spcPts val="640"/>
              </a:spcBef>
              <a:spcAft>
                <a:spcPts val="0"/>
              </a:spcAft>
              <a:buClr>
                <a:srgbClr val="2C3F71"/>
              </a:buClr>
              <a:buSzPts val="3200"/>
              <a:buNone/>
            </a:pPr>
            <a:r>
              <a:rPr b="1" lang="en-US" sz="3200">
                <a:latin typeface="Calibri"/>
                <a:ea typeface="Calibri"/>
                <a:cs typeface="Calibri"/>
                <a:sym typeface="Calibri"/>
              </a:rPr>
              <a:t>STEP 1: Choosing the pivot</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Choosing the pivot is an essential step. Depending on the pivot the algorithm may run very fast, or in quadric time. Some fixed element: e.g. the first, the last, the one in the middle. The median-of-three choice: take the first, the last and the middle element. Choose the median of these three elements.</a:t>
            </a:r>
            <a:endParaRPr/>
          </a:p>
          <a:p>
            <a:pPr indent="0" lvl="0" marL="0" rtl="0" algn="l">
              <a:spcBef>
                <a:spcPts val="640"/>
              </a:spcBef>
              <a:spcAft>
                <a:spcPts val="0"/>
              </a:spcAft>
              <a:buClr>
                <a:srgbClr val="2C3F71"/>
              </a:buClr>
              <a:buSzPts val="3200"/>
              <a:buNone/>
            </a:pPr>
            <a:r>
              <a:rPr b="1" lang="en-US" sz="3200">
                <a:latin typeface="Calibri"/>
                <a:ea typeface="Calibri"/>
                <a:cs typeface="Calibri"/>
                <a:sym typeface="Calibri"/>
              </a:rPr>
              <a:t>Example:</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4,2,6,5,3,9</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The first element is 4, the middle is 5 , the last is 9 .</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The median of [4,5,9] is 5</a:t>
            </a:r>
            <a:endParaRPr/>
          </a:p>
          <a:p>
            <a:pPr indent="0" lvl="0" marL="0" rtl="0" algn="l">
              <a:spcBef>
                <a:spcPts val="640"/>
              </a:spcBef>
              <a:spcAft>
                <a:spcPts val="0"/>
              </a:spcAft>
              <a:buClr>
                <a:srgbClr val="2C3F71"/>
              </a:buClr>
              <a:buSzPts val="3200"/>
              <a:buNone/>
            </a:pPr>
            <a:r>
              <a:rPr b="1" lang="en-US" sz="3200">
                <a:latin typeface="Calibri"/>
                <a:ea typeface="Calibri"/>
                <a:cs typeface="Calibri"/>
                <a:sym typeface="Calibri"/>
              </a:rPr>
              <a:t>STEP 2: Partitioning</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Partitioning is illustrated on the below example.</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1. We want larger elements to go to the right and smaller elements to go to the left.</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Two pointers L,R are used to scan the elements from left to right and from right to left:</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[4,2,6,5,3,9]</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L = first element 4 R = last element 9</a:t>
            </a:r>
            <a:endParaRPr sz="3200">
              <a:latin typeface="Calibri"/>
              <a:ea typeface="Calibri"/>
              <a:cs typeface="Calibri"/>
              <a:sym typeface="Calibri"/>
            </a:endParaRPr>
          </a:p>
        </p:txBody>
      </p:sp>
      <p:sp>
        <p:nvSpPr>
          <p:cNvPr id="181" name="Google Shape;181;p7"/>
          <p:cNvSpPr txBox="1"/>
          <p:nvPr>
            <p:ph idx="5" type="body"/>
          </p:nvPr>
        </p:nvSpPr>
        <p:spPr>
          <a:xfrm>
            <a:off x="11460162" y="5548750"/>
            <a:ext cx="10048875" cy="75404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2C3F71"/>
              </a:buClr>
              <a:buSzPts val="3700"/>
              <a:buNone/>
            </a:pPr>
            <a:r>
              <a:rPr lang="en-US"/>
              <a:t>MATERIALS AND METHODS</a:t>
            </a:r>
            <a:endParaRPr/>
          </a:p>
        </p:txBody>
      </p:sp>
      <p:sp>
        <p:nvSpPr>
          <p:cNvPr id="182" name="Google Shape;182;p7"/>
          <p:cNvSpPr txBox="1"/>
          <p:nvPr>
            <p:ph idx="6" type="body"/>
          </p:nvPr>
        </p:nvSpPr>
        <p:spPr>
          <a:xfrm>
            <a:off x="33361716" y="12108181"/>
            <a:ext cx="10048874" cy="846363"/>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rgbClr val="2C3F71"/>
              </a:buClr>
              <a:buSzPts val="2500"/>
              <a:buNone/>
            </a:pPr>
            <a:r>
              <a:t/>
            </a:r>
            <a:endParaRPr/>
          </a:p>
        </p:txBody>
      </p:sp>
      <p:sp>
        <p:nvSpPr>
          <p:cNvPr id="183" name="Google Shape;183;p7"/>
          <p:cNvSpPr txBox="1"/>
          <p:nvPr>
            <p:ph idx="7" type="body"/>
          </p:nvPr>
        </p:nvSpPr>
        <p:spPr>
          <a:xfrm>
            <a:off x="32090738" y="10521171"/>
            <a:ext cx="10058400" cy="75404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2C3F71"/>
              </a:buClr>
              <a:buSzPts val="3700"/>
              <a:buNone/>
            </a:pPr>
            <a:r>
              <a:rPr lang="en-US"/>
              <a:t>Results</a:t>
            </a:r>
            <a:endParaRPr/>
          </a:p>
        </p:txBody>
      </p:sp>
      <p:sp>
        <p:nvSpPr>
          <p:cNvPr id="184" name="Google Shape;184;p7"/>
          <p:cNvSpPr txBox="1"/>
          <p:nvPr>
            <p:ph idx="8" type="body"/>
          </p:nvPr>
        </p:nvSpPr>
        <p:spPr>
          <a:xfrm>
            <a:off x="33358541" y="5548749"/>
            <a:ext cx="10047018" cy="75404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2C3F71"/>
              </a:buClr>
              <a:buSzPts val="3700"/>
              <a:buNone/>
            </a:pPr>
            <a:r>
              <a:t/>
            </a:r>
            <a:endParaRPr/>
          </a:p>
        </p:txBody>
      </p:sp>
      <p:sp>
        <p:nvSpPr>
          <p:cNvPr id="185" name="Google Shape;185;p7"/>
          <p:cNvSpPr txBox="1"/>
          <p:nvPr>
            <p:ph idx="9" type="body"/>
          </p:nvPr>
        </p:nvSpPr>
        <p:spPr>
          <a:xfrm>
            <a:off x="33358541" y="6378481"/>
            <a:ext cx="10047018" cy="846363"/>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rgbClr val="2C3F71"/>
              </a:buClr>
              <a:buSzPts val="2500"/>
              <a:buNone/>
            </a:pPr>
            <a:r>
              <a:t/>
            </a:r>
            <a:endParaRPr/>
          </a:p>
        </p:txBody>
      </p:sp>
      <p:sp>
        <p:nvSpPr>
          <p:cNvPr id="186" name="Google Shape;186;p7"/>
          <p:cNvSpPr txBox="1"/>
          <p:nvPr>
            <p:ph idx="13" type="body"/>
          </p:nvPr>
        </p:nvSpPr>
        <p:spPr>
          <a:xfrm>
            <a:off x="33358541" y="14272738"/>
            <a:ext cx="10047018" cy="75404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2C3F71"/>
              </a:buClr>
              <a:buSzPts val="3700"/>
              <a:buNone/>
            </a:pPr>
            <a:r>
              <a:t/>
            </a:r>
            <a:endParaRPr/>
          </a:p>
        </p:txBody>
      </p:sp>
      <p:sp>
        <p:nvSpPr>
          <p:cNvPr id="187" name="Google Shape;187;p7"/>
          <p:cNvSpPr txBox="1"/>
          <p:nvPr>
            <p:ph idx="14" type="body"/>
          </p:nvPr>
        </p:nvSpPr>
        <p:spPr>
          <a:xfrm>
            <a:off x="33358541" y="15011402"/>
            <a:ext cx="10052050" cy="846363"/>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rgbClr val="2C3F71"/>
              </a:buClr>
              <a:buSzPts val="2500"/>
              <a:buNone/>
            </a:pPr>
            <a:r>
              <a:t/>
            </a:r>
            <a:endParaRPr/>
          </a:p>
        </p:txBody>
      </p:sp>
      <p:sp>
        <p:nvSpPr>
          <p:cNvPr id="188" name="Google Shape;188;p7"/>
          <p:cNvSpPr txBox="1"/>
          <p:nvPr>
            <p:ph idx="15" type="body"/>
          </p:nvPr>
        </p:nvSpPr>
        <p:spPr>
          <a:xfrm>
            <a:off x="33358541" y="25679402"/>
            <a:ext cx="10047018" cy="75404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2C3F71"/>
              </a:buClr>
              <a:buSzPts val="3700"/>
              <a:buNone/>
            </a:pPr>
            <a:r>
              <a:t/>
            </a:r>
            <a:endParaRPr/>
          </a:p>
        </p:txBody>
      </p:sp>
      <p:sp>
        <p:nvSpPr>
          <p:cNvPr id="189" name="Google Shape;189;p7"/>
          <p:cNvSpPr txBox="1"/>
          <p:nvPr>
            <p:ph idx="16" type="body"/>
          </p:nvPr>
        </p:nvSpPr>
        <p:spPr>
          <a:xfrm>
            <a:off x="22420958" y="5479371"/>
            <a:ext cx="10052050" cy="9294830"/>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rgbClr val="2C3F71"/>
              </a:buClr>
              <a:buSzPts val="3200"/>
              <a:buNone/>
            </a:pPr>
            <a:r>
              <a:rPr lang="en-US" sz="3200">
                <a:latin typeface="Calibri"/>
                <a:ea typeface="Calibri"/>
                <a:cs typeface="Calibri"/>
                <a:sym typeface="Calibri"/>
              </a:rPr>
              <a:t>While L is to the left of R, we move L right, skipping all the elements less than the pivot. If an element is found greater then the pivot, L stops. While R is to the right of L, we move R left, skipping all the elements greater than the pivot. If an element is found less then the pivot, R stops. When both L and R have stopped, the elements are swapped. When L and R have crossed, no swap is performed, scanning stops, and the element pointed to by L is swapped with the pivot. In the example the first swapping will be between 3 and 6.</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2. Restore the pivot.</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After restoring the pivot we obtain the following partitioning into three groups:</a:t>
            </a:r>
            <a:endParaRPr/>
          </a:p>
          <a:p>
            <a:pPr indent="0" lvl="0" marL="0" rtl="0" algn="l">
              <a:spcBef>
                <a:spcPts val="640"/>
              </a:spcBef>
              <a:spcAft>
                <a:spcPts val="0"/>
              </a:spcAft>
              <a:buClr>
                <a:srgbClr val="2C3F71"/>
              </a:buClr>
              <a:buSzPts val="3200"/>
              <a:buNone/>
            </a:pPr>
            <a:r>
              <a:rPr lang="en-US" sz="3200">
                <a:latin typeface="Calibri"/>
                <a:ea typeface="Calibri"/>
                <a:cs typeface="Calibri"/>
                <a:sym typeface="Calibri"/>
              </a:rPr>
              <a:t>[4,2,3] [ 5 ] [6,9]</a:t>
            </a:r>
            <a:endParaRPr/>
          </a:p>
          <a:p>
            <a:pPr indent="0" lvl="0" marL="0" rtl="0" algn="l">
              <a:spcBef>
                <a:spcPts val="640"/>
              </a:spcBef>
              <a:spcAft>
                <a:spcPts val="0"/>
              </a:spcAft>
              <a:buClr>
                <a:srgbClr val="2C3F71"/>
              </a:buClr>
              <a:buSzPts val="3200"/>
              <a:buNone/>
            </a:pPr>
            <a:r>
              <a:rPr b="1" lang="en-US" sz="3200">
                <a:latin typeface="Calibri"/>
                <a:ea typeface="Calibri"/>
                <a:cs typeface="Calibri"/>
                <a:sym typeface="Calibri"/>
              </a:rPr>
              <a:t>STEP 3: Recursively quicksort the left and the right parts.</a:t>
            </a:r>
            <a:endParaRPr/>
          </a:p>
          <a:p>
            <a:pPr indent="0" lvl="0" marL="0" rtl="0" algn="ctr">
              <a:spcBef>
                <a:spcPts val="640"/>
              </a:spcBef>
              <a:spcAft>
                <a:spcPts val="0"/>
              </a:spcAft>
              <a:buClr>
                <a:srgbClr val="2C3F71"/>
              </a:buClr>
              <a:buSzPts val="3200"/>
              <a:buNone/>
            </a:pPr>
            <a:r>
              <a:rPr lang="en-US" sz="3200"/>
              <a:t>Fig 2. How Quick Sort Works</a:t>
            </a:r>
            <a:endParaRPr b="1" sz="3200">
              <a:latin typeface="Calibri"/>
              <a:ea typeface="Calibri"/>
              <a:cs typeface="Calibri"/>
              <a:sym typeface="Calibri"/>
            </a:endParaRPr>
          </a:p>
          <a:p>
            <a:pPr indent="0" lvl="0" marL="0" rtl="0" algn="l">
              <a:spcBef>
                <a:spcPts val="500"/>
              </a:spcBef>
              <a:spcAft>
                <a:spcPts val="0"/>
              </a:spcAft>
              <a:buClr>
                <a:srgbClr val="2C3F71"/>
              </a:buClr>
              <a:buSzPts val="2500"/>
              <a:buNone/>
            </a:pPr>
            <a:r>
              <a:t/>
            </a:r>
            <a:endParaRPr>
              <a:latin typeface="Calibri"/>
              <a:ea typeface="Calibri"/>
              <a:cs typeface="Calibri"/>
              <a:sym typeface="Calibri"/>
            </a:endParaRPr>
          </a:p>
        </p:txBody>
      </p:sp>
      <p:sp>
        <p:nvSpPr>
          <p:cNvPr id="190" name="Google Shape;190;p7"/>
          <p:cNvSpPr txBox="1"/>
          <p:nvPr>
            <p:ph idx="17" type="body"/>
          </p:nvPr>
        </p:nvSpPr>
        <p:spPr>
          <a:xfrm>
            <a:off x="491425" y="14951552"/>
            <a:ext cx="10056813" cy="17635574"/>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rgbClr val="2C3F71"/>
              </a:buClr>
              <a:buSzPts val="3600"/>
              <a:buNone/>
            </a:pPr>
            <a:r>
              <a:rPr lang="en-US" sz="3600">
                <a:latin typeface="Calibri"/>
                <a:ea typeface="Calibri"/>
                <a:cs typeface="Calibri"/>
                <a:sym typeface="Calibri"/>
              </a:rPr>
              <a:t>One of the most widely studied practical problems in computer science is sorting: the use of a computer to put files in order. A person wishing to use a computer to sort is faced with the problem of determining which of the many available algorithms is best suited for his purpose. This task is becoming less difficult than it once was for three reasons. First, sorting is an area in which the mathematical analysis of algorithms has been particularly successful: we can predict the performance of many sorting methods and compare them intelligently. Second, we have a great deal of experience using sorting algorithm, and we can learn from that experience to separate good algorithms from bad ones. Third, if the tile fits into the memory of the computer, there is one algorithm, called Quicksort, which has been shown to perform well in a variety of situations. Not only is this algorithm simpler than many other sorting algorithms, but empirical and analytic studies show that Quicksort can be expected to be up to twice as fast as its nearest competitors. </a:t>
            </a:r>
            <a:endParaRPr sz="3600">
              <a:latin typeface="Calibri"/>
              <a:ea typeface="Calibri"/>
              <a:cs typeface="Calibri"/>
              <a:sym typeface="Calibri"/>
            </a:endParaRPr>
          </a:p>
          <a:p>
            <a:pPr indent="0" lvl="0" marL="0" rtl="0" algn="l">
              <a:spcBef>
                <a:spcPts val="720"/>
              </a:spcBef>
              <a:spcAft>
                <a:spcPts val="0"/>
              </a:spcAft>
              <a:buClr>
                <a:srgbClr val="2C3F71"/>
              </a:buClr>
              <a:buSzPts val="3600"/>
              <a:buNone/>
            </a:pPr>
            <a:r>
              <a:rPr b="1" lang="en-US" sz="3600">
                <a:latin typeface="Calibri"/>
                <a:ea typeface="Calibri"/>
                <a:cs typeface="Calibri"/>
                <a:sym typeface="Calibri"/>
              </a:rPr>
              <a:t>The three steps of quicksort are :</a:t>
            </a:r>
            <a:endParaRPr b="1" sz="3600">
              <a:latin typeface="Calibri"/>
              <a:ea typeface="Calibri"/>
              <a:cs typeface="Calibri"/>
              <a:sym typeface="Calibri"/>
            </a:endParaRPr>
          </a:p>
          <a:p>
            <a:pPr indent="0" lvl="0" marL="0" rtl="0" algn="l">
              <a:spcBef>
                <a:spcPts val="720"/>
              </a:spcBef>
              <a:spcAft>
                <a:spcPts val="0"/>
              </a:spcAft>
              <a:buClr>
                <a:srgbClr val="2C3F71"/>
              </a:buClr>
              <a:buSzPts val="3600"/>
              <a:buNone/>
            </a:pPr>
            <a:r>
              <a:rPr b="1" lang="en-US" sz="3600">
                <a:latin typeface="Calibri"/>
                <a:ea typeface="Calibri"/>
                <a:cs typeface="Calibri"/>
                <a:sym typeface="Calibri"/>
              </a:rPr>
              <a:t>Divide</a:t>
            </a:r>
            <a:r>
              <a:rPr lang="en-US" sz="3600">
                <a:latin typeface="Calibri"/>
                <a:ea typeface="Calibri"/>
                <a:cs typeface="Calibri"/>
                <a:sym typeface="Calibri"/>
              </a:rPr>
              <a:t> : Rearrange the elements and split the array into two sub arrays such that each element</a:t>
            </a:r>
            <a:endParaRPr/>
          </a:p>
          <a:p>
            <a:pPr indent="0" lvl="0" marL="0" rtl="0" algn="l">
              <a:spcBef>
                <a:spcPts val="720"/>
              </a:spcBef>
              <a:spcAft>
                <a:spcPts val="0"/>
              </a:spcAft>
              <a:buClr>
                <a:srgbClr val="2C3F71"/>
              </a:buClr>
              <a:buSzPts val="3600"/>
              <a:buNone/>
            </a:pPr>
            <a:r>
              <a:rPr lang="en-US" sz="3600">
                <a:latin typeface="Calibri"/>
                <a:ea typeface="Calibri"/>
                <a:cs typeface="Calibri"/>
                <a:sym typeface="Calibri"/>
              </a:rPr>
              <a:t>on the left sub array is less than or equal to the middle element and each element in the right</a:t>
            </a:r>
            <a:endParaRPr/>
          </a:p>
          <a:p>
            <a:pPr indent="0" lvl="0" marL="0" rtl="0" algn="l">
              <a:spcBef>
                <a:spcPts val="720"/>
              </a:spcBef>
              <a:spcAft>
                <a:spcPts val="0"/>
              </a:spcAft>
              <a:buClr>
                <a:srgbClr val="2C3F71"/>
              </a:buClr>
              <a:buSzPts val="3600"/>
              <a:buNone/>
            </a:pPr>
            <a:r>
              <a:rPr lang="en-US" sz="3600">
                <a:latin typeface="Calibri"/>
                <a:ea typeface="Calibri"/>
                <a:cs typeface="Calibri"/>
                <a:sym typeface="Calibri"/>
              </a:rPr>
              <a:t>sub array is greater than the middle element.</a:t>
            </a:r>
            <a:endParaRPr/>
          </a:p>
          <a:p>
            <a:pPr indent="0" lvl="0" marL="0" rtl="0" algn="l">
              <a:spcBef>
                <a:spcPts val="720"/>
              </a:spcBef>
              <a:spcAft>
                <a:spcPts val="0"/>
              </a:spcAft>
              <a:buClr>
                <a:srgbClr val="2C3F71"/>
              </a:buClr>
              <a:buSzPts val="3600"/>
              <a:buNone/>
            </a:pPr>
            <a:r>
              <a:rPr b="1" lang="en-US" sz="3600">
                <a:latin typeface="Calibri"/>
                <a:ea typeface="Calibri"/>
                <a:cs typeface="Calibri"/>
                <a:sym typeface="Calibri"/>
              </a:rPr>
              <a:t>Conquer</a:t>
            </a:r>
            <a:r>
              <a:rPr lang="en-US" sz="3600">
                <a:latin typeface="Calibri"/>
                <a:ea typeface="Calibri"/>
                <a:cs typeface="Calibri"/>
                <a:sym typeface="Calibri"/>
              </a:rPr>
              <a:t> : Recursively sort the two sub arrays.</a:t>
            </a:r>
            <a:endParaRPr sz="3600">
              <a:latin typeface="Calibri"/>
              <a:ea typeface="Calibri"/>
              <a:cs typeface="Calibri"/>
              <a:sym typeface="Calibri"/>
            </a:endParaRPr>
          </a:p>
          <a:p>
            <a:pPr indent="0" lvl="0" marL="0" rtl="0" algn="l">
              <a:spcBef>
                <a:spcPts val="720"/>
              </a:spcBef>
              <a:spcAft>
                <a:spcPts val="0"/>
              </a:spcAft>
              <a:buClr>
                <a:srgbClr val="2C3F71"/>
              </a:buClr>
              <a:buSzPts val="3600"/>
              <a:buNone/>
            </a:pPr>
            <a:r>
              <a:rPr b="1" lang="en-US" sz="3600">
                <a:latin typeface="Calibri"/>
                <a:ea typeface="Calibri"/>
                <a:cs typeface="Calibri"/>
                <a:sym typeface="Calibri"/>
              </a:rPr>
              <a:t>Combine</a:t>
            </a:r>
            <a:r>
              <a:rPr lang="en-US" sz="3600">
                <a:latin typeface="Calibri"/>
                <a:ea typeface="Calibri"/>
                <a:cs typeface="Calibri"/>
                <a:sym typeface="Calibri"/>
              </a:rPr>
              <a:t> : None.</a:t>
            </a:r>
            <a:endParaRPr sz="3600">
              <a:latin typeface="Calibri"/>
              <a:ea typeface="Calibri"/>
              <a:cs typeface="Calibri"/>
              <a:sym typeface="Calibri"/>
            </a:endParaRPr>
          </a:p>
        </p:txBody>
      </p:sp>
      <p:sp>
        <p:nvSpPr>
          <p:cNvPr id="191" name="Google Shape;191;p7"/>
          <p:cNvSpPr txBox="1"/>
          <p:nvPr>
            <p:ph idx="19" type="body"/>
          </p:nvPr>
        </p:nvSpPr>
        <p:spPr>
          <a:xfrm>
            <a:off x="5932593" y="2662158"/>
            <a:ext cx="31998968" cy="1476499"/>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Clr>
                <a:schemeClr val="lt1"/>
              </a:buClr>
              <a:buSzPts val="8800"/>
              <a:buFont typeface="Calibri"/>
              <a:buNone/>
            </a:pPr>
            <a:r>
              <a:rPr lang="en-US"/>
              <a:t>Hammad Ansari</a:t>
            </a:r>
            <a:endParaRPr/>
          </a:p>
        </p:txBody>
      </p:sp>
      <p:sp>
        <p:nvSpPr>
          <p:cNvPr id="192" name="Google Shape;192;p7"/>
          <p:cNvSpPr txBox="1"/>
          <p:nvPr>
            <p:ph idx="20" type="body"/>
          </p:nvPr>
        </p:nvSpPr>
        <p:spPr>
          <a:xfrm>
            <a:off x="5932593" y="465813"/>
            <a:ext cx="31998968" cy="2025927"/>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Clr>
                <a:schemeClr val="lt1"/>
              </a:buClr>
              <a:buSzPts val="5400"/>
              <a:buFont typeface="Calibri"/>
              <a:buNone/>
            </a:pPr>
            <a:r>
              <a:rPr lang="en-US" sz="5400"/>
              <a:t>Best Case, Average Case and Worst</a:t>
            </a:r>
            <a:endParaRPr/>
          </a:p>
          <a:p>
            <a:pPr indent="0" lvl="0" marL="0" rtl="0" algn="ctr">
              <a:spcBef>
                <a:spcPts val="1080"/>
              </a:spcBef>
              <a:spcAft>
                <a:spcPts val="0"/>
              </a:spcAft>
              <a:buClr>
                <a:schemeClr val="lt1"/>
              </a:buClr>
              <a:buSzPts val="5400"/>
              <a:buFont typeface="Calibri"/>
              <a:buNone/>
            </a:pPr>
            <a:r>
              <a:rPr lang="en-US" sz="5400"/>
              <a:t>Case of Quick Sort</a:t>
            </a:r>
            <a:endParaRPr sz="5400"/>
          </a:p>
        </p:txBody>
      </p:sp>
      <p:pic>
        <p:nvPicPr>
          <p:cNvPr id="193" name="Google Shape;193;p7"/>
          <p:cNvPicPr preferRelativeResize="0"/>
          <p:nvPr/>
        </p:nvPicPr>
        <p:blipFill rotWithShape="1">
          <a:blip r:embed="rId3">
            <a:alphaModFix/>
          </a:blip>
          <a:srcRect b="0" l="0" r="0" t="0"/>
          <a:stretch/>
        </p:blipFill>
        <p:spPr>
          <a:xfrm>
            <a:off x="11715288" y="12239810"/>
            <a:ext cx="9515405" cy="3945405"/>
          </a:xfrm>
          <a:prstGeom prst="rect">
            <a:avLst/>
          </a:prstGeom>
          <a:noFill/>
          <a:ln>
            <a:noFill/>
          </a:ln>
        </p:spPr>
      </p:pic>
      <p:pic>
        <p:nvPicPr>
          <p:cNvPr id="194" name="Google Shape;194;p7"/>
          <p:cNvPicPr preferRelativeResize="0"/>
          <p:nvPr/>
        </p:nvPicPr>
        <p:blipFill rotWithShape="1">
          <a:blip r:embed="rId4">
            <a:alphaModFix/>
          </a:blip>
          <a:srcRect b="0" l="0" r="0" t="0"/>
          <a:stretch/>
        </p:blipFill>
        <p:spPr>
          <a:xfrm>
            <a:off x="22679588" y="14026998"/>
            <a:ext cx="9575872" cy="147321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lassic 3 Columns">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6x48-Template-V2b">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