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sldIdLst>
    <p:sldId id="257" r:id="rId5"/>
  </p:sldIdLst>
  <p:sldSz cx="27432000" cy="192024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68">
          <p15:clr>
            <a:srgbClr val="A4A3A4"/>
          </p15:clr>
        </p15:guide>
        <p15:guide id="3" orient="horz" pos="11821">
          <p15:clr>
            <a:srgbClr val="A4A3A4"/>
          </p15:clr>
        </p15:guide>
        <p15:guide id="4" orient="horz" pos="2016" userDrawn="1">
          <p15:clr>
            <a:srgbClr val="A4A3A4"/>
          </p15:clr>
        </p15:guide>
        <p15:guide id="5" pos="363">
          <p15:clr>
            <a:srgbClr val="A4A3A4"/>
          </p15:clr>
        </p15:guide>
        <p15:guide id="6" pos="169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7" autoAdjust="0"/>
    <p:restoredTop sz="94694" autoAdjust="0"/>
  </p:normalViewPr>
  <p:slideViewPr>
    <p:cSldViewPr snapToGrid="0" snapToObjects="1" showGuides="1">
      <p:cViewPr varScale="1">
        <p:scale>
          <a:sx n="30" d="100"/>
          <a:sy n="30" d="100"/>
        </p:scale>
        <p:origin x="1517" y="34"/>
      </p:cViewPr>
      <p:guideLst>
        <p:guide orient="horz" pos="168"/>
        <p:guide orient="horz" pos="11821"/>
        <p:guide orient="horz" pos="2016"/>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10/18/2020</a:t>
            </a:fld>
            <a:endParaRPr lang="en-US" dirty="0"/>
          </a:p>
        </p:txBody>
      </p:sp>
      <p:sp>
        <p:nvSpPr>
          <p:cNvPr id="4" name="Slide Image Placeholder 3"/>
          <p:cNvSpPr>
            <a:spLocks noGrp="1" noRot="1" noChangeAspect="1"/>
          </p:cNvSpPr>
          <p:nvPr>
            <p:ph type="sldImg" idx="2"/>
          </p:nvPr>
        </p:nvSpPr>
        <p:spPr>
          <a:xfrm>
            <a:off x="979488" y="685800"/>
            <a:ext cx="4899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88833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93222"/>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241334"/>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368664"/>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664528"/>
            <a:ext cx="628054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241334"/>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669159"/>
            <a:ext cx="628054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241334"/>
            <a:ext cx="6286500"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241334"/>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669159"/>
            <a:ext cx="627938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403795"/>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826989"/>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505768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80876"/>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92076"/>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450656"/>
            <a:ext cx="20107276" cy="598230"/>
          </a:xfrm>
          <a:prstGeom prst="rect">
            <a:avLst/>
          </a:prstGeom>
        </p:spPr>
        <p:txBody>
          <a:bodyPr>
            <a:no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2039900"/>
            <a:ext cx="20107276" cy="634555"/>
          </a:xfrm>
          <a:prstGeom prst="rect">
            <a:avLst/>
          </a:prstGeom>
        </p:spPr>
        <p:txBody>
          <a:bodyPr>
            <a:norm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457905"/>
            <a:ext cx="20107276" cy="834414"/>
          </a:xfrm>
          <a:prstGeom prst="rect">
            <a:avLst/>
          </a:prstGeom>
        </p:spPr>
        <p:txBody>
          <a:bodyPr>
            <a:no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93222"/>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241334"/>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368664"/>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664528"/>
            <a:ext cx="628054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241334"/>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669159"/>
            <a:ext cx="628054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241334"/>
            <a:ext cx="6286500" cy="413295"/>
          </a:xfrm>
          <a:prstGeom prst="rect">
            <a:avLst/>
          </a:prstGeom>
          <a:noFill/>
        </p:spPr>
        <p:txBody>
          <a:bodyPr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241334"/>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669159"/>
            <a:ext cx="627938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403795"/>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826989"/>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505768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tx1"/>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80876"/>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92076"/>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C608F3FD-E62A-BA42-A3B2-59CE3FD71D81}"/>
              </a:ext>
            </a:extLst>
          </p:cNvPr>
          <p:cNvSpPr>
            <a:spLocks noGrp="1"/>
          </p:cNvSpPr>
          <p:nvPr>
            <p:ph type="body" sz="quarter" idx="150" hasCustomPrompt="1"/>
          </p:nvPr>
        </p:nvSpPr>
        <p:spPr>
          <a:xfrm>
            <a:off x="3662362" y="1450656"/>
            <a:ext cx="20107276" cy="598230"/>
          </a:xfrm>
          <a:prstGeom prst="rect">
            <a:avLst/>
          </a:prstGeom>
        </p:spPr>
        <p:txBody>
          <a:bodyPr>
            <a:no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1" name="Text Placeholder 76">
            <a:extLst>
              <a:ext uri="{FF2B5EF4-FFF2-40B4-BE49-F238E27FC236}">
                <a16:creationId xmlns:a16="http://schemas.microsoft.com/office/drawing/2014/main" id="{754D3AA4-9FF0-BE45-BC73-B6DEB354544D}"/>
              </a:ext>
            </a:extLst>
          </p:cNvPr>
          <p:cNvSpPr>
            <a:spLocks noGrp="1"/>
          </p:cNvSpPr>
          <p:nvPr>
            <p:ph type="body" sz="quarter" idx="184" hasCustomPrompt="1"/>
          </p:nvPr>
        </p:nvSpPr>
        <p:spPr>
          <a:xfrm>
            <a:off x="3662362" y="2039900"/>
            <a:ext cx="20107276" cy="634555"/>
          </a:xfrm>
          <a:prstGeom prst="rect">
            <a:avLst/>
          </a:prstGeom>
        </p:spPr>
        <p:txBody>
          <a:bodyPr>
            <a:norm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id="{DF769E30-1D5E-DF48-AE9F-56D5A1E909C2}"/>
              </a:ext>
            </a:extLst>
          </p:cNvPr>
          <p:cNvSpPr>
            <a:spLocks noGrp="1"/>
          </p:cNvSpPr>
          <p:nvPr>
            <p:ph type="body" sz="quarter" idx="185" hasCustomPrompt="1"/>
          </p:nvPr>
        </p:nvSpPr>
        <p:spPr>
          <a:xfrm>
            <a:off x="3662362" y="457905"/>
            <a:ext cx="20107276" cy="834414"/>
          </a:xfrm>
          <a:prstGeom prst="rect">
            <a:avLst/>
          </a:prstGeom>
        </p:spPr>
        <p:txBody>
          <a:bodyPr>
            <a:no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5149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9179" y="3668542"/>
            <a:ext cx="849454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89179" y="3237654"/>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89179" y="10615143"/>
            <a:ext cx="8495540"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9179" y="10152185"/>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3" y="12521195"/>
            <a:ext cx="8482209"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3" y="12094938"/>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673172"/>
            <a:ext cx="8482209"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3237654"/>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8" y="3237654"/>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8" y="3668542"/>
            <a:ext cx="848501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8" y="10133455"/>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70766" y="10564343"/>
            <a:ext cx="8488163"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8" y="15073434"/>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0766" y="15504322"/>
            <a:ext cx="8488163"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31" name="Text Placeholder 76">
            <a:extLst>
              <a:ext uri="{FF2B5EF4-FFF2-40B4-BE49-F238E27FC236}">
                <a16:creationId xmlns:a16="http://schemas.microsoft.com/office/drawing/2014/main" id="{CF634826-70EF-DC46-B69D-49474F49561F}"/>
              </a:ext>
            </a:extLst>
          </p:cNvPr>
          <p:cNvSpPr>
            <a:spLocks noGrp="1"/>
          </p:cNvSpPr>
          <p:nvPr>
            <p:ph type="body" sz="quarter" idx="150" hasCustomPrompt="1"/>
          </p:nvPr>
        </p:nvSpPr>
        <p:spPr>
          <a:xfrm>
            <a:off x="3662362" y="1450656"/>
            <a:ext cx="20107276" cy="598230"/>
          </a:xfrm>
          <a:prstGeom prst="rect">
            <a:avLst/>
          </a:prstGeom>
        </p:spPr>
        <p:txBody>
          <a:bodyPr>
            <a:no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3123D64C-F3F4-ED44-939F-12CDAFECB7A2}"/>
              </a:ext>
            </a:extLst>
          </p:cNvPr>
          <p:cNvSpPr>
            <a:spLocks noGrp="1"/>
          </p:cNvSpPr>
          <p:nvPr>
            <p:ph type="body" sz="quarter" idx="184" hasCustomPrompt="1"/>
          </p:nvPr>
        </p:nvSpPr>
        <p:spPr>
          <a:xfrm>
            <a:off x="3662362" y="2039900"/>
            <a:ext cx="20107276" cy="634555"/>
          </a:xfrm>
          <a:prstGeom prst="rect">
            <a:avLst/>
          </a:prstGeom>
        </p:spPr>
        <p:txBody>
          <a:bodyPr>
            <a:norm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a:extLst>
              <a:ext uri="{FF2B5EF4-FFF2-40B4-BE49-F238E27FC236}">
                <a16:creationId xmlns:a16="http://schemas.microsoft.com/office/drawing/2014/main" id="{7101585F-BDA8-804D-928B-43FBC4A8F347}"/>
              </a:ext>
            </a:extLst>
          </p:cNvPr>
          <p:cNvSpPr>
            <a:spLocks noGrp="1"/>
          </p:cNvSpPr>
          <p:nvPr>
            <p:ph type="body" sz="quarter" idx="185" hasCustomPrompt="1"/>
          </p:nvPr>
        </p:nvSpPr>
        <p:spPr>
          <a:xfrm>
            <a:off x="3662362" y="457905"/>
            <a:ext cx="20107276" cy="834414"/>
          </a:xfrm>
          <a:prstGeom prst="rect">
            <a:avLst/>
          </a:prstGeom>
        </p:spPr>
        <p:txBody>
          <a:bodyPr>
            <a:no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66691"/>
            <a:ext cx="6285508"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2" y="3235803"/>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866912"/>
            <a:ext cx="6286500"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8454754"/>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662060"/>
            <a:ext cx="12950030"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3235803"/>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12888611"/>
            <a:ext cx="129500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2457723"/>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3235803"/>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666691"/>
            <a:ext cx="6279386"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848988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2" y="8920773"/>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5143772"/>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2" y="15574660"/>
            <a:ext cx="6282531" cy="448461"/>
          </a:xfrm>
          <a:prstGeom prst="rect">
            <a:avLst/>
          </a:prstGeom>
        </p:spPr>
        <p:txBody>
          <a:bodyPr wrap="square" lIns="130622" tIns="130622" rIns="130622" bIns="130622">
            <a:spAutoFit/>
          </a:bodyPr>
          <a:lstStyle>
            <a:lvl1pPr marL="0" indent="0">
              <a:buNone/>
              <a:defRPr sz="12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149B2797-AFE4-5D44-B853-252D572DA125}"/>
              </a:ext>
            </a:extLst>
          </p:cNvPr>
          <p:cNvSpPr>
            <a:spLocks noGrp="1"/>
          </p:cNvSpPr>
          <p:nvPr>
            <p:ph type="body" sz="quarter" idx="150" hasCustomPrompt="1"/>
          </p:nvPr>
        </p:nvSpPr>
        <p:spPr>
          <a:xfrm>
            <a:off x="3662362" y="1450656"/>
            <a:ext cx="20107276" cy="598230"/>
          </a:xfrm>
          <a:prstGeom prst="rect">
            <a:avLst/>
          </a:prstGeom>
        </p:spPr>
        <p:txBody>
          <a:bodyPr>
            <a:noAutofit/>
          </a:bodyPr>
          <a:lstStyle>
            <a:lvl1pPr marL="0" indent="0" algn="ctr">
              <a:buFontTx/>
              <a:buNone/>
              <a:defRPr sz="3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id="{1F5EB3AD-A266-7B4A-B0C1-68D26D9C038B}"/>
              </a:ext>
            </a:extLst>
          </p:cNvPr>
          <p:cNvSpPr>
            <a:spLocks noGrp="1"/>
          </p:cNvSpPr>
          <p:nvPr>
            <p:ph type="body" sz="quarter" idx="184" hasCustomPrompt="1"/>
          </p:nvPr>
        </p:nvSpPr>
        <p:spPr>
          <a:xfrm>
            <a:off x="3662362" y="2039900"/>
            <a:ext cx="20107276" cy="634555"/>
          </a:xfrm>
          <a:prstGeom prst="rect">
            <a:avLst/>
          </a:prstGeom>
        </p:spPr>
        <p:txBody>
          <a:bodyPr>
            <a:normAutofit/>
          </a:bodyPr>
          <a:lstStyle>
            <a:lvl1pPr marL="0" indent="0" algn="ctr">
              <a:buFontTx/>
              <a:buNone/>
              <a:defRPr sz="2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a:extLst>
              <a:ext uri="{FF2B5EF4-FFF2-40B4-BE49-F238E27FC236}">
                <a16:creationId xmlns:a16="http://schemas.microsoft.com/office/drawing/2014/main" id="{8D41AE4D-51AF-0446-B693-0D449B356781}"/>
              </a:ext>
            </a:extLst>
          </p:cNvPr>
          <p:cNvSpPr>
            <a:spLocks noGrp="1"/>
          </p:cNvSpPr>
          <p:nvPr>
            <p:ph type="body" sz="quarter" idx="185" hasCustomPrompt="1"/>
          </p:nvPr>
        </p:nvSpPr>
        <p:spPr>
          <a:xfrm>
            <a:off x="3662362" y="457905"/>
            <a:ext cx="20107276" cy="834414"/>
          </a:xfrm>
          <a:prstGeom prst="rect">
            <a:avLst/>
          </a:prstGeom>
        </p:spPr>
        <p:txBody>
          <a:bodyPr>
            <a:noAutofit/>
          </a:bodyPr>
          <a:lstStyle>
            <a:lvl1pPr marL="0" indent="0" algn="ctr">
              <a:buFontTx/>
              <a:buNone/>
              <a:defRPr sz="60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ounded Rectangle 38"/>
          <p:cNvSpPr/>
          <p:nvPr userDrawn="1"/>
        </p:nvSpPr>
        <p:spPr>
          <a:xfrm>
            <a:off x="574675"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7258482"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13895563"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0825"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userDrawn="1"/>
        </p:nvGrpSpPr>
        <p:grpSpPr>
          <a:xfrm rot="10800000">
            <a:off x="-19942" y="18177163"/>
            <a:ext cx="27476995" cy="1031422"/>
            <a:chOff x="-14192" y="1382"/>
            <a:chExt cx="27451941" cy="4572641"/>
          </a:xfrm>
        </p:grpSpPr>
        <p:sp>
          <p:nvSpPr>
            <p:cNvPr id="6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68" name="Text Box 14"/>
          <p:cNvSpPr txBox="1">
            <a:spLocks noChangeArrowheads="1"/>
          </p:cNvSpPr>
          <p:nvPr userDrawn="1"/>
        </p:nvSpPr>
        <p:spPr bwMode="auto">
          <a:xfrm>
            <a:off x="1044833" y="18658562"/>
            <a:ext cx="2366237" cy="29205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44" name="Table 43">
            <a:extLst>
              <a:ext uri="{FF2B5EF4-FFF2-40B4-BE49-F238E27FC236}">
                <a16:creationId xmlns:a16="http://schemas.microsoft.com/office/drawing/2014/main" id="{76F390C8-37A2-C940-8A3F-645D6D21EE6A}"/>
              </a:ext>
            </a:extLst>
          </p:cNvPr>
          <p:cNvGraphicFramePr>
            <a:graphicFrameLocks noGrp="1"/>
          </p:cNvGraphicFramePr>
          <p:nvPr userDrawn="1">
            <p:extLst>
              <p:ext uri="{D42A27DB-BD31-4B8C-83A1-F6EECF244321}">
                <p14:modId xmlns:p14="http://schemas.microsoft.com/office/powerpoint/2010/main" val="2751482110"/>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E1DFF6F1-B2EE-4BB8-B8D6-E8FD13BA45A7}"/>
              </a:ext>
            </a:extLst>
          </p:cNvPr>
          <p:cNvGraphicFramePr>
            <a:graphicFrameLocks noGrp="1"/>
          </p:cNvGraphicFramePr>
          <p:nvPr userDrawn="1">
            <p:extLst>
              <p:ext uri="{D42A27DB-BD31-4B8C-83A1-F6EECF244321}">
                <p14:modId xmlns:p14="http://schemas.microsoft.com/office/powerpoint/2010/main" val="3874725373"/>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8" name="Group 17">
            <a:extLst>
              <a:ext uri="{FF2B5EF4-FFF2-40B4-BE49-F238E27FC236}">
                <a16:creationId xmlns:a16="http://schemas.microsoft.com/office/drawing/2014/main" id="{4F62D6A1-74A5-6F46-8B78-6DE3E740775E}"/>
              </a:ext>
            </a:extLst>
          </p:cNvPr>
          <p:cNvGrpSpPr/>
          <p:nvPr userDrawn="1"/>
        </p:nvGrpSpPr>
        <p:grpSpPr>
          <a:xfrm>
            <a:off x="-43304" y="11287"/>
            <a:ext cx="27475304" cy="2790908"/>
            <a:chOff x="-43304" y="11286"/>
            <a:chExt cx="43905392" cy="4120075"/>
          </a:xfrm>
        </p:grpSpPr>
        <p:sp>
          <p:nvSpPr>
            <p:cNvPr id="19" name="Rectangle 18">
              <a:extLst>
                <a:ext uri="{FF2B5EF4-FFF2-40B4-BE49-F238E27FC236}">
                  <a16:creationId xmlns:a16="http://schemas.microsoft.com/office/drawing/2014/main" id="{A9FA5A12-E7D3-3445-B7AC-E081D94CFBB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90A50F9-8167-7B4F-A3D3-FA8AB0274D56}"/>
                </a:ext>
              </a:extLst>
            </p:cNvPr>
            <p:cNvGrpSpPr/>
            <p:nvPr userDrawn="1"/>
          </p:nvGrpSpPr>
          <p:grpSpPr>
            <a:xfrm>
              <a:off x="-43304" y="11286"/>
              <a:ext cx="43905392" cy="4036528"/>
              <a:chOff x="-14192" y="1382"/>
              <a:chExt cx="27451941" cy="4572641"/>
            </a:xfrm>
          </p:grpSpPr>
          <p:sp>
            <p:nvSpPr>
              <p:cNvPr id="21" name="Rectangle 16">
                <a:extLst>
                  <a:ext uri="{FF2B5EF4-FFF2-40B4-BE49-F238E27FC236}">
                    <a16:creationId xmlns:a16="http://schemas.microsoft.com/office/drawing/2014/main" id="{E6EC65C4-D95B-1A4D-B91E-8ED7BBD51D7C}"/>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A39F55FD-4B0B-E648-AF94-C1FF57CEDA59}"/>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70CDBCA9-69BD-234A-8829-C151CDFE3BC9}"/>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ounded Rectangle 38"/>
          <p:cNvSpPr/>
          <p:nvPr userDrawn="1"/>
        </p:nvSpPr>
        <p:spPr>
          <a:xfrm>
            <a:off x="574675"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7258482"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13895563"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0825" y="3209577"/>
            <a:ext cx="6288286"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userDrawn="1"/>
        </p:nvGrpSpPr>
        <p:grpSpPr>
          <a:xfrm rot="10800000">
            <a:off x="-19942" y="18177163"/>
            <a:ext cx="27476995" cy="1031422"/>
            <a:chOff x="-14192" y="1382"/>
            <a:chExt cx="27451941" cy="4572641"/>
          </a:xfrm>
        </p:grpSpPr>
        <p:sp>
          <p:nvSpPr>
            <p:cNvPr id="6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68" name="Text Box 14"/>
          <p:cNvSpPr txBox="1">
            <a:spLocks noChangeArrowheads="1"/>
          </p:cNvSpPr>
          <p:nvPr userDrawn="1"/>
        </p:nvSpPr>
        <p:spPr bwMode="auto">
          <a:xfrm>
            <a:off x="1044833" y="18658562"/>
            <a:ext cx="2366237" cy="29205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nvGrpSpPr>
          <p:cNvPr id="15" name="Group 14">
            <a:extLst>
              <a:ext uri="{FF2B5EF4-FFF2-40B4-BE49-F238E27FC236}">
                <a16:creationId xmlns:a16="http://schemas.microsoft.com/office/drawing/2014/main" id="{C42DC934-F6B1-5548-BE6D-CA18F181480B}"/>
              </a:ext>
            </a:extLst>
          </p:cNvPr>
          <p:cNvGrpSpPr/>
          <p:nvPr userDrawn="1"/>
        </p:nvGrpSpPr>
        <p:grpSpPr>
          <a:xfrm>
            <a:off x="-43304" y="11287"/>
            <a:ext cx="27475304" cy="2790908"/>
            <a:chOff x="-43304" y="11286"/>
            <a:chExt cx="43905392" cy="4120075"/>
          </a:xfrm>
        </p:grpSpPr>
        <p:sp>
          <p:nvSpPr>
            <p:cNvPr id="16" name="Rectangle 15">
              <a:extLst>
                <a:ext uri="{FF2B5EF4-FFF2-40B4-BE49-F238E27FC236}">
                  <a16:creationId xmlns:a16="http://schemas.microsoft.com/office/drawing/2014/main" id="{E5BF342C-E65D-744E-98B1-15C02266424D}"/>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445E923-E237-9F48-B8A8-F4C73CFA2946}"/>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id="{7764483B-3339-8242-95E6-E6B4EDCDDFA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6">
                <a:extLst>
                  <a:ext uri="{FF2B5EF4-FFF2-40B4-BE49-F238E27FC236}">
                    <a16:creationId xmlns:a16="http://schemas.microsoft.com/office/drawing/2014/main" id="{FE8038AD-6301-F74B-B40B-ACA2D6F7B873}"/>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2C92D6E3-B66B-6B4A-9D7E-BB2582EC254C}"/>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33410278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ounded Rectangle 38"/>
          <p:cNvSpPr/>
          <p:nvPr userDrawn="1"/>
        </p:nvSpPr>
        <p:spPr>
          <a:xfrm>
            <a:off x="574674" y="3209577"/>
            <a:ext cx="8487683"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9463469" y="3209577"/>
            <a:ext cx="8487683"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18352265" y="3209577"/>
            <a:ext cx="8487683" cy="14809229"/>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userDrawn="1"/>
        </p:nvGrpSpPr>
        <p:grpSpPr>
          <a:xfrm rot="10800000">
            <a:off x="-19942" y="18177163"/>
            <a:ext cx="27476995" cy="1031422"/>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44833" y="18658562"/>
            <a:ext cx="2366237" cy="29205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74" name="Table 73">
            <a:extLst>
              <a:ext uri="{FF2B5EF4-FFF2-40B4-BE49-F238E27FC236}">
                <a16:creationId xmlns:a16="http://schemas.microsoft.com/office/drawing/2014/main" id="{16BBF88A-6677-A64D-95F9-18575CE7D8DD}"/>
              </a:ext>
            </a:extLst>
          </p:cNvPr>
          <p:cNvGraphicFramePr>
            <a:graphicFrameLocks noGrp="1"/>
          </p:cNvGraphicFramePr>
          <p:nvPr userDrawn="1">
            <p:extLst>
              <p:ext uri="{D42A27DB-BD31-4B8C-83A1-F6EECF244321}">
                <p14:modId xmlns:p14="http://schemas.microsoft.com/office/powerpoint/2010/main" val="2751482110"/>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CEA6AFE9-D795-4FDB-BBF4-D7265D701C5D}"/>
              </a:ext>
            </a:extLst>
          </p:cNvPr>
          <p:cNvGraphicFramePr>
            <a:graphicFrameLocks noGrp="1"/>
          </p:cNvGraphicFramePr>
          <p:nvPr userDrawn="1">
            <p:extLst>
              <p:ext uri="{D42A27DB-BD31-4B8C-83A1-F6EECF244321}">
                <p14:modId xmlns:p14="http://schemas.microsoft.com/office/powerpoint/2010/main" val="3874725373"/>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7" name="Group 16">
            <a:extLst>
              <a:ext uri="{FF2B5EF4-FFF2-40B4-BE49-F238E27FC236}">
                <a16:creationId xmlns:a16="http://schemas.microsoft.com/office/drawing/2014/main" id="{3FB87BAE-D3BC-2F45-98FE-9CB46AC02A14}"/>
              </a:ext>
            </a:extLst>
          </p:cNvPr>
          <p:cNvGrpSpPr/>
          <p:nvPr userDrawn="1"/>
        </p:nvGrpSpPr>
        <p:grpSpPr>
          <a:xfrm>
            <a:off x="-43304" y="11287"/>
            <a:ext cx="27475304" cy="2790908"/>
            <a:chOff x="-43304" y="11286"/>
            <a:chExt cx="43905392" cy="4120075"/>
          </a:xfrm>
        </p:grpSpPr>
        <p:sp>
          <p:nvSpPr>
            <p:cNvPr id="18" name="Rectangle 17">
              <a:extLst>
                <a:ext uri="{FF2B5EF4-FFF2-40B4-BE49-F238E27FC236}">
                  <a16:creationId xmlns:a16="http://schemas.microsoft.com/office/drawing/2014/main" id="{2E2C19A1-781F-C340-86E6-28FAA00E5B5D}"/>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B749000-9A3D-7843-82B7-8989B8A8F25D}"/>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5B003D37-BBFD-E544-8147-84D5D0BF9B13}"/>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90BFF8CF-3A14-584B-AA4D-1CE9F6A0BCAD}"/>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AC998E51-A539-FA47-A7D1-A7BF64401C9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574675" y="3210125"/>
            <a:ext cx="6288286" cy="1480868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0548930" y="3210125"/>
            <a:ext cx="6288286" cy="1480868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userDrawn="1"/>
        </p:nvSpPr>
        <p:spPr>
          <a:xfrm>
            <a:off x="7256792" y="3210125"/>
            <a:ext cx="12934124" cy="14808681"/>
          </a:xfrm>
          <a:prstGeom prst="roundRect">
            <a:avLst>
              <a:gd name="adj" fmla="val 1050"/>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19942" y="18177163"/>
            <a:ext cx="27476995" cy="1031422"/>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44833" y="18658562"/>
            <a:ext cx="2366237" cy="29205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74" name="Table 73">
            <a:extLst>
              <a:ext uri="{FF2B5EF4-FFF2-40B4-BE49-F238E27FC236}">
                <a16:creationId xmlns:a16="http://schemas.microsoft.com/office/drawing/2014/main" id="{255E49E5-E060-5540-A59C-97107163555D}"/>
              </a:ext>
            </a:extLst>
          </p:cNvPr>
          <p:cNvGraphicFramePr>
            <a:graphicFrameLocks noGrp="1"/>
          </p:cNvGraphicFramePr>
          <p:nvPr userDrawn="1">
            <p:extLst>
              <p:ext uri="{D42A27DB-BD31-4B8C-83A1-F6EECF244321}">
                <p14:modId xmlns:p14="http://schemas.microsoft.com/office/powerpoint/2010/main" val="2751482110"/>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4CA0EAFC-0E42-4387-B4A5-D0EC30ECA5AB}"/>
              </a:ext>
            </a:extLst>
          </p:cNvPr>
          <p:cNvGraphicFramePr>
            <a:graphicFrameLocks noGrp="1"/>
          </p:cNvGraphicFramePr>
          <p:nvPr userDrawn="1">
            <p:extLst>
              <p:ext uri="{D42A27DB-BD31-4B8C-83A1-F6EECF244321}">
                <p14:modId xmlns:p14="http://schemas.microsoft.com/office/powerpoint/2010/main" val="3874725373"/>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7" name="Group 16">
            <a:extLst>
              <a:ext uri="{FF2B5EF4-FFF2-40B4-BE49-F238E27FC236}">
                <a16:creationId xmlns:a16="http://schemas.microsoft.com/office/drawing/2014/main" id="{459972C7-571A-3E4B-9898-D75045AF58F5}"/>
              </a:ext>
            </a:extLst>
          </p:cNvPr>
          <p:cNvGrpSpPr/>
          <p:nvPr userDrawn="1"/>
        </p:nvGrpSpPr>
        <p:grpSpPr>
          <a:xfrm>
            <a:off x="-43304" y="11287"/>
            <a:ext cx="27475304" cy="2790908"/>
            <a:chOff x="-43304" y="11286"/>
            <a:chExt cx="43905392" cy="4120075"/>
          </a:xfrm>
        </p:grpSpPr>
        <p:sp>
          <p:nvSpPr>
            <p:cNvPr id="18" name="Rectangle 17">
              <a:extLst>
                <a:ext uri="{FF2B5EF4-FFF2-40B4-BE49-F238E27FC236}">
                  <a16:creationId xmlns:a16="http://schemas.microsoft.com/office/drawing/2014/main" id="{412AF11D-90A6-3E48-A8C5-D4D0FC0EB948}"/>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603F913-374A-E242-A380-F6D5536BB70E}"/>
                </a:ext>
              </a:extLst>
            </p:cNvPr>
            <p:cNvGrpSpPr/>
            <p:nvPr userDrawn="1"/>
          </p:nvGrpSpPr>
          <p:grpSpPr>
            <a:xfrm>
              <a:off x="-43304" y="11286"/>
              <a:ext cx="43905392" cy="4036528"/>
              <a:chOff x="-14192" y="1382"/>
              <a:chExt cx="27451941" cy="4572641"/>
            </a:xfrm>
          </p:grpSpPr>
          <p:sp>
            <p:nvSpPr>
              <p:cNvPr id="20" name="Rectangle 16">
                <a:extLst>
                  <a:ext uri="{FF2B5EF4-FFF2-40B4-BE49-F238E27FC236}">
                    <a16:creationId xmlns:a16="http://schemas.microsoft.com/office/drawing/2014/main" id="{9A54ECB5-820D-7944-98D9-FC9EE0FB9F55}"/>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5AFF60F3-B7C8-EC4B-A78F-8377DD918F5D}"/>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158CB564-0240-AB46-8675-FA3614B9451C}"/>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24A87C-C2A3-0A41-895D-E82D7F9EBA64}"/>
              </a:ext>
            </a:extLst>
          </p:cNvPr>
          <p:cNvSpPr>
            <a:spLocks noGrp="1"/>
          </p:cNvSpPr>
          <p:nvPr>
            <p:ph type="body" sz="quarter" idx="10"/>
          </p:nvPr>
        </p:nvSpPr>
        <p:spPr>
          <a:xfrm>
            <a:off x="565116" y="3666691"/>
            <a:ext cx="6285508" cy="5434441"/>
          </a:xfrm>
        </p:spPr>
        <p:txBody>
          <a:bodyPr/>
          <a:lstStyle/>
          <a:p>
            <a:pPr marL="457200" indent="-457200" rtl="0" fontAlgn="base">
              <a:spcBef>
                <a:spcPts val="600"/>
              </a:spcBef>
              <a:spcAft>
                <a:spcPts val="0"/>
              </a:spcAft>
              <a:buFont typeface="Arial" panose="020B0604020202020204" pitchFamily="34" charset="0"/>
              <a:buChar char="•"/>
            </a:pPr>
            <a:r>
              <a:rPr lang="en-IN" sz="2800" b="0" i="0" u="none" strike="noStrike" dirty="0">
                <a:effectLst/>
                <a:latin typeface="Muli"/>
              </a:rPr>
              <a:t>D3.js is a JavaScript library for manipulating documents based on data</a:t>
            </a:r>
          </a:p>
          <a:p>
            <a:pPr marL="457200" indent="-457200" rtl="0" fontAlgn="base">
              <a:spcBef>
                <a:spcPts val="0"/>
              </a:spcBef>
              <a:spcAft>
                <a:spcPts val="0"/>
              </a:spcAft>
              <a:buFont typeface="Arial" panose="020B0604020202020204" pitchFamily="34" charset="0"/>
              <a:buChar char="•"/>
            </a:pPr>
            <a:r>
              <a:rPr lang="en-IN" sz="2800" b="0" i="0" u="none" strike="noStrike" dirty="0">
                <a:effectLst/>
                <a:latin typeface="Muli"/>
              </a:rPr>
              <a:t>D3 helps you bring data to life using HTML, SVG, and CSS</a:t>
            </a:r>
          </a:p>
          <a:p>
            <a:pPr marL="457200" indent="-457200" rtl="0" fontAlgn="base">
              <a:spcBef>
                <a:spcPts val="0"/>
              </a:spcBef>
              <a:spcAft>
                <a:spcPts val="0"/>
              </a:spcAft>
              <a:buFont typeface="Arial" panose="020B0604020202020204" pitchFamily="34" charset="0"/>
              <a:buChar char="•"/>
            </a:pPr>
            <a:r>
              <a:rPr lang="en-IN" sz="2800" b="0" i="0" u="none" strike="noStrike" dirty="0">
                <a:effectLst/>
                <a:latin typeface="Muli"/>
              </a:rPr>
              <a:t>D3.js is extremely fast, responsive and supports large data sets too for creating dynamic animations in web browsers. </a:t>
            </a:r>
          </a:p>
          <a:p>
            <a:pPr marL="457200" indent="-457200" rtl="0" fontAlgn="base">
              <a:spcBef>
                <a:spcPts val="0"/>
              </a:spcBef>
              <a:spcAft>
                <a:spcPts val="0"/>
              </a:spcAft>
              <a:buFont typeface="Arial" panose="020B0604020202020204" pitchFamily="34" charset="0"/>
              <a:buChar char="•"/>
            </a:pPr>
            <a:r>
              <a:rPr lang="en-IN" sz="2800" b="0" i="0" u="none" strike="noStrike" dirty="0">
                <a:effectLst/>
                <a:latin typeface="Muli"/>
              </a:rPr>
              <a:t>The collection of useful coding components &amp; plugins make d3 codes reusable.</a:t>
            </a:r>
          </a:p>
        </p:txBody>
      </p:sp>
      <p:sp>
        <p:nvSpPr>
          <p:cNvPr id="3" name="Text Placeholder 2">
            <a:extLst>
              <a:ext uri="{FF2B5EF4-FFF2-40B4-BE49-F238E27FC236}">
                <a16:creationId xmlns:a16="http://schemas.microsoft.com/office/drawing/2014/main" id="{AECEDB08-66C6-AE4D-89B4-F6EEDA27E902}"/>
              </a:ext>
            </a:extLst>
          </p:cNvPr>
          <p:cNvSpPr>
            <a:spLocks noGrp="1"/>
          </p:cNvSpPr>
          <p:nvPr>
            <p:ph type="body" sz="quarter" idx="11"/>
          </p:nvPr>
        </p:nvSpPr>
        <p:spPr>
          <a:xfrm>
            <a:off x="576462" y="3181942"/>
            <a:ext cx="6280547" cy="536406"/>
          </a:xfrm>
        </p:spPr>
        <p:txBody>
          <a:bodyPr/>
          <a:lstStyle/>
          <a:p>
            <a:r>
              <a:rPr lang="en-US" sz="2800" dirty="0">
                <a:latin typeface="Muli"/>
              </a:rPr>
              <a:t>Introduction</a:t>
            </a:r>
          </a:p>
        </p:txBody>
      </p:sp>
      <p:sp>
        <p:nvSpPr>
          <p:cNvPr id="4" name="Text Placeholder 3">
            <a:extLst>
              <a:ext uri="{FF2B5EF4-FFF2-40B4-BE49-F238E27FC236}">
                <a16:creationId xmlns:a16="http://schemas.microsoft.com/office/drawing/2014/main" id="{3E90838F-0142-DF49-9F7F-68730CEAFE1C}"/>
              </a:ext>
            </a:extLst>
          </p:cNvPr>
          <p:cNvSpPr>
            <a:spLocks noGrp="1"/>
          </p:cNvSpPr>
          <p:nvPr>
            <p:ph type="body" sz="quarter" idx="19"/>
          </p:nvPr>
        </p:nvSpPr>
        <p:spPr>
          <a:xfrm>
            <a:off x="576462" y="9644085"/>
            <a:ext cx="6286500" cy="3003007"/>
          </a:xfrm>
        </p:spPr>
        <p:txBody>
          <a:bodyPr/>
          <a:lstStyle/>
          <a:p>
            <a:pPr marL="457200" indent="-457200" rtl="0">
              <a:spcBef>
                <a:spcPts val="600"/>
              </a:spcBef>
              <a:spcAft>
                <a:spcPts val="0"/>
              </a:spcAft>
              <a:buFont typeface="Arial" panose="020B0604020202020204" pitchFamily="34" charset="0"/>
              <a:buChar char="•"/>
            </a:pPr>
            <a:r>
              <a:rPr lang="en-IN" sz="2800" b="1" i="0" u="none" strike="noStrike" dirty="0">
                <a:effectLst/>
                <a:latin typeface="Muli"/>
              </a:rPr>
              <a:t>Data</a:t>
            </a:r>
            <a:r>
              <a:rPr lang="en-IN" sz="2800" b="0" i="0" u="none" strike="noStrike" dirty="0">
                <a:effectLst/>
                <a:latin typeface="Muli"/>
              </a:rPr>
              <a:t> - provided by you ( can be in any format such as CSV, JSON)</a:t>
            </a:r>
            <a:endParaRPr lang="en-IN" sz="2800" b="0" dirty="0">
              <a:effectLst/>
              <a:latin typeface="Muli"/>
            </a:endParaRPr>
          </a:p>
          <a:p>
            <a:pPr marL="457200" indent="-457200" rtl="0">
              <a:spcBef>
                <a:spcPts val="600"/>
              </a:spcBef>
              <a:spcAft>
                <a:spcPts val="0"/>
              </a:spcAft>
              <a:buFont typeface="Arial" panose="020B0604020202020204" pitchFamily="34" charset="0"/>
              <a:buChar char="•"/>
            </a:pPr>
            <a:r>
              <a:rPr lang="en-IN" sz="2800" b="1" i="0" u="none" strike="noStrike" dirty="0">
                <a:effectLst/>
                <a:latin typeface="Muli"/>
              </a:rPr>
              <a:t>Driven</a:t>
            </a:r>
            <a:r>
              <a:rPr lang="en-IN" sz="2800" b="0" i="0" u="none" strike="noStrike" dirty="0">
                <a:effectLst/>
                <a:latin typeface="Muli"/>
              </a:rPr>
              <a:t> - d3 connects data to documents</a:t>
            </a:r>
            <a:endParaRPr lang="en-IN" sz="2800" b="0" dirty="0">
              <a:effectLst/>
              <a:latin typeface="Muli"/>
            </a:endParaRPr>
          </a:p>
          <a:p>
            <a:pPr marL="457200" indent="-457200" rtl="0">
              <a:spcBef>
                <a:spcPts val="600"/>
              </a:spcBef>
              <a:spcAft>
                <a:spcPts val="0"/>
              </a:spcAft>
              <a:buFont typeface="Arial" panose="020B0604020202020204" pitchFamily="34" charset="0"/>
              <a:buChar char="•"/>
            </a:pPr>
            <a:r>
              <a:rPr lang="en-IN" sz="2800" b="1" i="0" u="none" strike="noStrike" dirty="0">
                <a:effectLst/>
                <a:latin typeface="Muli"/>
              </a:rPr>
              <a:t>Documents </a:t>
            </a:r>
            <a:r>
              <a:rPr lang="en-IN" sz="2800" b="0" i="0" u="none" strike="noStrike" dirty="0">
                <a:effectLst/>
                <a:latin typeface="Muli"/>
              </a:rPr>
              <a:t>- builds web based documents</a:t>
            </a:r>
            <a:endParaRPr lang="en-US" sz="2800" dirty="0">
              <a:latin typeface="Muli"/>
            </a:endParaRPr>
          </a:p>
        </p:txBody>
      </p:sp>
      <p:sp>
        <p:nvSpPr>
          <p:cNvPr id="5" name="Text Placeholder 4">
            <a:extLst>
              <a:ext uri="{FF2B5EF4-FFF2-40B4-BE49-F238E27FC236}">
                <a16:creationId xmlns:a16="http://schemas.microsoft.com/office/drawing/2014/main" id="{B037B422-558B-854D-AFA7-15C2833BF186}"/>
              </a:ext>
            </a:extLst>
          </p:cNvPr>
          <p:cNvSpPr>
            <a:spLocks noGrp="1"/>
          </p:cNvSpPr>
          <p:nvPr>
            <p:ph type="body" sz="quarter" idx="20"/>
          </p:nvPr>
        </p:nvSpPr>
        <p:spPr>
          <a:xfrm>
            <a:off x="582995" y="8987818"/>
            <a:ext cx="6281539" cy="536406"/>
          </a:xfrm>
        </p:spPr>
        <p:txBody>
          <a:bodyPr/>
          <a:lstStyle/>
          <a:p>
            <a:r>
              <a:rPr lang="en-US" sz="2800" dirty="0">
                <a:latin typeface="Muli"/>
              </a:rPr>
              <a:t>Architecture</a:t>
            </a:r>
          </a:p>
        </p:txBody>
      </p:sp>
      <p:sp>
        <p:nvSpPr>
          <p:cNvPr id="6" name="Text Placeholder 5">
            <a:extLst>
              <a:ext uri="{FF2B5EF4-FFF2-40B4-BE49-F238E27FC236}">
                <a16:creationId xmlns:a16="http://schemas.microsoft.com/office/drawing/2014/main" id="{EA5A95E3-0121-3A41-AC9C-8CFA1781B976}"/>
              </a:ext>
            </a:extLst>
          </p:cNvPr>
          <p:cNvSpPr>
            <a:spLocks noGrp="1"/>
          </p:cNvSpPr>
          <p:nvPr>
            <p:ph type="body" sz="quarter" idx="21"/>
          </p:nvPr>
        </p:nvSpPr>
        <p:spPr>
          <a:xfrm>
            <a:off x="7241977" y="3662060"/>
            <a:ext cx="12950030" cy="10174201"/>
          </a:xfrm>
        </p:spPr>
        <p:txBody>
          <a:bodyPr/>
          <a:lstStyle/>
          <a:p>
            <a:pPr marL="457200" indent="-457200">
              <a:buFont typeface="Arial" panose="020B0604020202020204" pitchFamily="34" charset="0"/>
              <a:buChar char="•"/>
            </a:pPr>
            <a:r>
              <a:rPr lang="en-US" sz="2800" dirty="0">
                <a:latin typeface="Muli"/>
              </a:rPr>
              <a:t>Importing D3: first step is to import D3 library through scripting tag.</a:t>
            </a:r>
          </a:p>
          <a:p>
            <a:pPr marL="457200" indent="-457200">
              <a:buFont typeface="Arial" panose="020B0604020202020204" pitchFamily="34" charset="0"/>
              <a:buChar char="•"/>
            </a:pPr>
            <a:r>
              <a:rPr lang="en-US" sz="2800" dirty="0">
                <a:latin typeface="Muli"/>
              </a:rPr>
              <a:t>Creating simple SVG: Creating an SVG would give us space to work with data.</a:t>
            </a:r>
          </a:p>
          <a:p>
            <a:pPr marL="457200" indent="-457200">
              <a:buFont typeface="Arial" panose="020B0604020202020204" pitchFamily="34" charset="0"/>
              <a:buChar char="•"/>
            </a:pPr>
            <a:r>
              <a:rPr lang="en-US" sz="2800" dirty="0">
                <a:latin typeface="Muli"/>
              </a:rPr>
              <a:t>Setting up our variables: Creating or importing our dataset to perform operations or use it for plotting graphs in our project</a:t>
            </a:r>
          </a:p>
          <a:p>
            <a:pPr marL="457200" indent="-457200">
              <a:buFont typeface="Arial" panose="020B0604020202020204" pitchFamily="34" charset="0"/>
              <a:buChar char="•"/>
            </a:pPr>
            <a:r>
              <a:rPr lang="en-US" sz="2800" dirty="0">
                <a:latin typeface="Muli"/>
              </a:rPr>
              <a:t>Select(): </a:t>
            </a:r>
            <a:r>
              <a:rPr lang="en-IN" sz="2800" dirty="0">
                <a:latin typeface="Muli"/>
              </a:rPr>
              <a:t>The d3.select() function in D3.js is used to select the first element that matches the specified selector string. If any element is not matched then it returns the empty selection. If multiple elements are matched with the selector then only the first matching element will be selected.</a:t>
            </a:r>
            <a:r>
              <a:rPr lang="en-US" sz="2800" dirty="0">
                <a:latin typeface="Muli"/>
              </a:rPr>
              <a:t> </a:t>
            </a:r>
          </a:p>
          <a:p>
            <a:pPr marL="457200" indent="-457200">
              <a:buFont typeface="Arial" panose="020B0604020202020204" pitchFamily="34" charset="0"/>
              <a:buChar char="•"/>
            </a:pPr>
            <a:r>
              <a:rPr lang="en-US" sz="2800" dirty="0">
                <a:latin typeface="Muli"/>
              </a:rPr>
              <a:t>Select All(): </a:t>
            </a:r>
            <a:r>
              <a:rPr lang="en-IN" sz="2800" dirty="0">
                <a:latin typeface="Muli"/>
              </a:rPr>
              <a:t>The d3.selectAll() function in D3.js is used to select all the element that matches the specified selector string.</a:t>
            </a:r>
            <a:endParaRPr lang="en-US" sz="2800" dirty="0">
              <a:latin typeface="Muli"/>
            </a:endParaRPr>
          </a:p>
          <a:p>
            <a:pPr marL="457200" indent="-457200">
              <a:buFont typeface="Arial" panose="020B0604020202020204" pitchFamily="34" charset="0"/>
              <a:buChar char="•"/>
            </a:pPr>
            <a:r>
              <a:rPr lang="en-US" sz="2800" dirty="0">
                <a:latin typeface="Muli"/>
              </a:rPr>
              <a:t>Axes: </a:t>
            </a:r>
            <a:r>
              <a:rPr lang="en-IN" sz="2800" dirty="0">
                <a:latin typeface="Muli"/>
              </a:rPr>
              <a:t>The axes renders human-readable reference marks for scales. Graphs have two axes: the horizontal axis or the x-axis and the vertical axis or the y-axis. D3 provides functions to draw axes. An axis is made of lines, ticks and labels. An axis uses scale, so each axis will need to be given a scale to work with.</a:t>
            </a:r>
          </a:p>
          <a:p>
            <a:pPr marL="457200" indent="-457200">
              <a:buFont typeface="Arial" panose="020B0604020202020204" pitchFamily="34" charset="0"/>
              <a:buChar char="•"/>
            </a:pPr>
            <a:r>
              <a:rPr lang="en-IN" sz="2800" dirty="0">
                <a:latin typeface="Muli"/>
              </a:rPr>
              <a:t>Scale: They map our data values to values that would be better represented in visualizations. D3 provides the following scaling methods for different types of charts.</a:t>
            </a:r>
          </a:p>
          <a:p>
            <a:pPr marL="457200" indent="-457200">
              <a:buFont typeface="Arial" panose="020B0604020202020204" pitchFamily="34" charset="0"/>
              <a:buChar char="•"/>
            </a:pPr>
            <a:r>
              <a:rPr lang="en-IN" sz="2800" dirty="0">
                <a:latin typeface="Muli"/>
              </a:rPr>
              <a:t>Line: Generates path data for a multi-segment line (typically for line charts)</a:t>
            </a:r>
          </a:p>
          <a:p>
            <a:pPr marL="457200" indent="-457200">
              <a:buFont typeface="Arial" panose="020B0604020202020204" pitchFamily="34" charset="0"/>
              <a:buChar char="•"/>
            </a:pPr>
            <a:r>
              <a:rPr lang="en-US" sz="2800" dirty="0">
                <a:latin typeface="Muli"/>
              </a:rPr>
              <a:t>Path: Setting up path by appending it to SVG with draw line as a parameter.</a:t>
            </a:r>
          </a:p>
          <a:p>
            <a:pPr marL="457200" indent="-457200">
              <a:buFont typeface="Arial" panose="020B0604020202020204" pitchFamily="34" charset="0"/>
              <a:buChar char="•"/>
            </a:pPr>
            <a:endParaRPr lang="en-US" sz="2800" dirty="0">
              <a:latin typeface="Muli"/>
            </a:endParaRPr>
          </a:p>
          <a:p>
            <a:pPr marL="457200" indent="-457200">
              <a:buFont typeface="Arial" panose="020B0604020202020204" pitchFamily="34" charset="0"/>
              <a:buChar char="•"/>
            </a:pPr>
            <a:endParaRPr lang="en-US" sz="2800" dirty="0">
              <a:latin typeface="Muli"/>
            </a:endParaRPr>
          </a:p>
        </p:txBody>
      </p:sp>
      <p:sp>
        <p:nvSpPr>
          <p:cNvPr id="7" name="Text Placeholder 6">
            <a:extLst>
              <a:ext uri="{FF2B5EF4-FFF2-40B4-BE49-F238E27FC236}">
                <a16:creationId xmlns:a16="http://schemas.microsoft.com/office/drawing/2014/main" id="{11102E86-5C18-5A4D-93F9-2DBCD72D7E44}"/>
              </a:ext>
            </a:extLst>
          </p:cNvPr>
          <p:cNvSpPr>
            <a:spLocks noGrp="1"/>
          </p:cNvSpPr>
          <p:nvPr>
            <p:ph type="body" sz="quarter" idx="22"/>
          </p:nvPr>
        </p:nvSpPr>
        <p:spPr>
          <a:xfrm>
            <a:off x="7241978" y="3181942"/>
            <a:ext cx="12950031" cy="536406"/>
          </a:xfrm>
        </p:spPr>
        <p:txBody>
          <a:bodyPr/>
          <a:lstStyle/>
          <a:p>
            <a:r>
              <a:rPr lang="en-US" sz="2800" dirty="0">
                <a:latin typeface="Muli"/>
              </a:rPr>
              <a:t>Getting Started</a:t>
            </a:r>
          </a:p>
        </p:txBody>
      </p:sp>
      <p:sp>
        <p:nvSpPr>
          <p:cNvPr id="9" name="Text Placeholder 8">
            <a:extLst>
              <a:ext uri="{FF2B5EF4-FFF2-40B4-BE49-F238E27FC236}">
                <a16:creationId xmlns:a16="http://schemas.microsoft.com/office/drawing/2014/main" id="{383FEA2C-E033-F243-B4CE-EAB836E13B16}"/>
              </a:ext>
            </a:extLst>
          </p:cNvPr>
          <p:cNvSpPr>
            <a:spLocks noGrp="1"/>
          </p:cNvSpPr>
          <p:nvPr>
            <p:ph type="body" sz="quarter" idx="24"/>
          </p:nvPr>
        </p:nvSpPr>
        <p:spPr>
          <a:xfrm>
            <a:off x="7241977" y="12644305"/>
            <a:ext cx="12950031" cy="536406"/>
          </a:xfrm>
        </p:spPr>
        <p:txBody>
          <a:bodyPr/>
          <a:lstStyle/>
          <a:p>
            <a:r>
              <a:rPr lang="en-US" sz="2800" dirty="0">
                <a:latin typeface="Muli"/>
              </a:rPr>
              <a:t>Results </a:t>
            </a:r>
          </a:p>
        </p:txBody>
      </p:sp>
      <p:sp>
        <p:nvSpPr>
          <p:cNvPr id="10" name="Text Placeholder 9">
            <a:extLst>
              <a:ext uri="{FF2B5EF4-FFF2-40B4-BE49-F238E27FC236}">
                <a16:creationId xmlns:a16="http://schemas.microsoft.com/office/drawing/2014/main" id="{8810D208-7ECB-E340-BFE2-07C1424A8C72}"/>
              </a:ext>
            </a:extLst>
          </p:cNvPr>
          <p:cNvSpPr>
            <a:spLocks noGrp="1"/>
          </p:cNvSpPr>
          <p:nvPr>
            <p:ph type="body" sz="quarter" idx="25"/>
          </p:nvPr>
        </p:nvSpPr>
        <p:spPr>
          <a:xfrm>
            <a:off x="20574412" y="3181942"/>
            <a:ext cx="6279386" cy="536406"/>
          </a:xfrm>
        </p:spPr>
        <p:txBody>
          <a:bodyPr/>
          <a:lstStyle/>
          <a:p>
            <a:r>
              <a:rPr lang="en-US" sz="2800" dirty="0">
                <a:latin typeface="Muli"/>
              </a:rPr>
              <a:t>Summary</a:t>
            </a:r>
          </a:p>
        </p:txBody>
      </p:sp>
      <p:sp>
        <p:nvSpPr>
          <p:cNvPr id="11" name="Text Placeholder 10">
            <a:extLst>
              <a:ext uri="{FF2B5EF4-FFF2-40B4-BE49-F238E27FC236}">
                <a16:creationId xmlns:a16="http://schemas.microsoft.com/office/drawing/2014/main" id="{03FF982D-5121-444D-B5CA-0B75E0238078}"/>
              </a:ext>
            </a:extLst>
          </p:cNvPr>
          <p:cNvSpPr>
            <a:spLocks noGrp="1"/>
          </p:cNvSpPr>
          <p:nvPr>
            <p:ph type="body" sz="quarter" idx="26"/>
          </p:nvPr>
        </p:nvSpPr>
        <p:spPr>
          <a:xfrm>
            <a:off x="20574412" y="3666692"/>
            <a:ext cx="6279386" cy="11060792"/>
          </a:xfrm>
        </p:spPr>
        <p:txBody>
          <a:bodyPr/>
          <a:lstStyle/>
          <a:p>
            <a:pPr marL="457200" indent="-457200">
              <a:buFont typeface="Arial" panose="020B0604020202020204" pitchFamily="34" charset="0"/>
              <a:buChar char="•"/>
            </a:pPr>
            <a:r>
              <a:rPr lang="en-IN" sz="2800" dirty="0">
                <a:latin typeface="Muli"/>
              </a:rPr>
              <a:t>D3 allows you to create almost any kind of data visualization product you’ve seen in an application or newspaper or online.</a:t>
            </a:r>
          </a:p>
          <a:p>
            <a:pPr marL="457200" indent="-457200">
              <a:buFont typeface="Arial" panose="020B0604020202020204" pitchFamily="34" charset="0"/>
              <a:buChar char="•"/>
            </a:pPr>
            <a:r>
              <a:rPr lang="en-IN" sz="2800" dirty="0">
                <a:latin typeface="Muli"/>
              </a:rPr>
              <a:t>D3 can work on more and more complex data.</a:t>
            </a:r>
          </a:p>
          <a:p>
            <a:pPr marL="457200" indent="-457200">
              <a:buFont typeface="Arial" panose="020B0604020202020204" pitchFamily="34" charset="0"/>
              <a:buChar char="•"/>
            </a:pPr>
            <a:r>
              <a:rPr lang="en-IN" sz="2800" dirty="0">
                <a:latin typeface="Muli"/>
              </a:rPr>
              <a:t>Understanding the DOM, SVG, and CSS is necessary for creating complex data visualization products.</a:t>
            </a:r>
          </a:p>
          <a:p>
            <a:pPr marL="457200" indent="-457200">
              <a:buFont typeface="Arial" panose="020B0604020202020204" pitchFamily="34" charset="0"/>
              <a:buChar char="•"/>
            </a:pPr>
            <a:r>
              <a:rPr lang="en-IN" sz="2800" dirty="0">
                <a:latin typeface="Muli"/>
              </a:rPr>
              <a:t>D3 data binding allows you to create and remove elements on your web page based on data. It also allows you to change the characteristics of those elements—graphical or text content—based on your data.</a:t>
            </a:r>
          </a:p>
          <a:p>
            <a:pPr marL="457200" indent="-457200">
              <a:buFont typeface="Arial" panose="020B0604020202020204" pitchFamily="34" charset="0"/>
              <a:buChar char="•"/>
            </a:pPr>
            <a:r>
              <a:rPr lang="en-IN" sz="2800" dirty="0">
                <a:latin typeface="Muli"/>
              </a:rPr>
              <a:t>Different data types necessitate different approaches to manipulate and visualize them. The main types of data you’ll work with are numerical, hierarchical, topological (network), and textual.</a:t>
            </a:r>
          </a:p>
          <a:p>
            <a:pPr marL="457200" indent="-457200">
              <a:buFont typeface="Arial" panose="020B0604020202020204" pitchFamily="34" charset="0"/>
              <a:buChar char="•"/>
            </a:pPr>
            <a:r>
              <a:rPr lang="en-IN" sz="2800" dirty="0">
                <a:latin typeface="Muli"/>
              </a:rPr>
              <a:t>D3’s built in transitions allow for simple, effective animation right out of the box.</a:t>
            </a:r>
            <a:endParaRPr lang="en-US" sz="2800" dirty="0">
              <a:latin typeface="Muli"/>
            </a:endParaRPr>
          </a:p>
        </p:txBody>
      </p:sp>
      <p:sp>
        <p:nvSpPr>
          <p:cNvPr id="12" name="Text Placeholder 11">
            <a:extLst>
              <a:ext uri="{FF2B5EF4-FFF2-40B4-BE49-F238E27FC236}">
                <a16:creationId xmlns:a16="http://schemas.microsoft.com/office/drawing/2014/main" id="{D68B1611-00DE-1A4A-85E1-617FFED6BEA4}"/>
              </a:ext>
            </a:extLst>
          </p:cNvPr>
          <p:cNvSpPr>
            <a:spLocks noGrp="1"/>
          </p:cNvSpPr>
          <p:nvPr>
            <p:ph type="body" sz="quarter" idx="27"/>
          </p:nvPr>
        </p:nvSpPr>
        <p:spPr>
          <a:xfrm>
            <a:off x="20577557" y="14837564"/>
            <a:ext cx="6279386" cy="536406"/>
          </a:xfrm>
        </p:spPr>
        <p:txBody>
          <a:bodyPr/>
          <a:lstStyle/>
          <a:p>
            <a:r>
              <a:rPr lang="en-US" sz="2800" dirty="0">
                <a:latin typeface="Muli"/>
              </a:rPr>
              <a:t>References</a:t>
            </a:r>
          </a:p>
        </p:txBody>
      </p:sp>
      <p:sp>
        <p:nvSpPr>
          <p:cNvPr id="13" name="Text Placeholder 12">
            <a:extLst>
              <a:ext uri="{FF2B5EF4-FFF2-40B4-BE49-F238E27FC236}">
                <a16:creationId xmlns:a16="http://schemas.microsoft.com/office/drawing/2014/main" id="{7A4C387E-000A-EF40-8240-C8EEE7D8CCE6}"/>
              </a:ext>
            </a:extLst>
          </p:cNvPr>
          <p:cNvSpPr>
            <a:spLocks noGrp="1"/>
          </p:cNvSpPr>
          <p:nvPr>
            <p:ph type="body" sz="quarter" idx="28"/>
          </p:nvPr>
        </p:nvSpPr>
        <p:spPr>
          <a:xfrm>
            <a:off x="20577557" y="15484051"/>
            <a:ext cx="6282531" cy="2676763"/>
          </a:xfrm>
        </p:spPr>
        <p:txBody>
          <a:bodyPr/>
          <a:lstStyle/>
          <a:p>
            <a:pPr marL="457200" indent="-457200">
              <a:buFont typeface="Arial" panose="020B0604020202020204" pitchFamily="34" charset="0"/>
              <a:buChar char="•"/>
            </a:pPr>
            <a:r>
              <a:rPr lang="en-US" sz="2800" dirty="0">
                <a:latin typeface="Muli"/>
              </a:rPr>
              <a:t>https://d3js.org</a:t>
            </a:r>
          </a:p>
          <a:p>
            <a:pPr marL="457200" indent="-457200">
              <a:buFont typeface="Arial" panose="020B0604020202020204" pitchFamily="34" charset="0"/>
              <a:buChar char="•"/>
            </a:pPr>
            <a:r>
              <a:rPr lang="en-US" sz="2800" dirty="0">
                <a:latin typeface="Muli"/>
              </a:rPr>
              <a:t>https://github.com/d3/d3</a:t>
            </a:r>
          </a:p>
          <a:p>
            <a:pPr marL="457200" indent="-457200">
              <a:buFont typeface="Arial" panose="020B0604020202020204" pitchFamily="34" charset="0"/>
              <a:buChar char="•"/>
            </a:pPr>
            <a:r>
              <a:rPr lang="en-US" sz="2800" dirty="0">
                <a:latin typeface="Muli"/>
              </a:rPr>
              <a:t>https://observablehq.com/@d3/gallery</a:t>
            </a:r>
          </a:p>
          <a:p>
            <a:pPr marL="457200" indent="-457200">
              <a:buFont typeface="Arial" panose="020B0604020202020204" pitchFamily="34" charset="0"/>
              <a:buChar char="•"/>
            </a:pPr>
            <a:r>
              <a:rPr lang="en-US" sz="2800" dirty="0">
                <a:latin typeface="Muli"/>
              </a:rPr>
              <a:t>https://github.com/fruxc/d3js</a:t>
            </a:r>
          </a:p>
        </p:txBody>
      </p:sp>
      <p:sp>
        <p:nvSpPr>
          <p:cNvPr id="16" name="Text Placeholder 15">
            <a:extLst>
              <a:ext uri="{FF2B5EF4-FFF2-40B4-BE49-F238E27FC236}">
                <a16:creationId xmlns:a16="http://schemas.microsoft.com/office/drawing/2014/main" id="{A0CEC0FC-12C4-3E4B-89E1-E8313E0F4334}"/>
              </a:ext>
            </a:extLst>
          </p:cNvPr>
          <p:cNvSpPr>
            <a:spLocks noGrp="1"/>
          </p:cNvSpPr>
          <p:nvPr>
            <p:ph type="body" sz="quarter" idx="150"/>
          </p:nvPr>
        </p:nvSpPr>
        <p:spPr>
          <a:xfrm>
            <a:off x="564124" y="1450656"/>
            <a:ext cx="26486876" cy="598230"/>
          </a:xfrm>
        </p:spPr>
        <p:txBody>
          <a:bodyPr/>
          <a:lstStyle/>
          <a:p>
            <a:r>
              <a:rPr lang="en-US" sz="4000" dirty="0" err="1">
                <a:latin typeface="Muli"/>
              </a:rPr>
              <a:t>Nishita</a:t>
            </a:r>
            <a:r>
              <a:rPr lang="en-US" sz="4000" dirty="0">
                <a:latin typeface="Muli"/>
              </a:rPr>
              <a:t> Aishwarya (2018450001), Hammad Ansari (2018450002), </a:t>
            </a:r>
            <a:r>
              <a:rPr lang="en-US" sz="4000" dirty="0" err="1">
                <a:latin typeface="Muli"/>
              </a:rPr>
              <a:t>Maulika</a:t>
            </a:r>
            <a:r>
              <a:rPr lang="en-US" sz="4000" dirty="0">
                <a:latin typeface="Muli"/>
              </a:rPr>
              <a:t> </a:t>
            </a:r>
            <a:r>
              <a:rPr lang="en-US" sz="4000" dirty="0" err="1">
                <a:latin typeface="Muli"/>
              </a:rPr>
              <a:t>Arekar</a:t>
            </a:r>
            <a:r>
              <a:rPr lang="en-US" sz="4000" dirty="0">
                <a:latin typeface="Muli"/>
              </a:rPr>
              <a:t> (2018450003), Diksha </a:t>
            </a:r>
            <a:r>
              <a:rPr lang="en-US" sz="4000" dirty="0" err="1">
                <a:latin typeface="Muli"/>
              </a:rPr>
              <a:t>Bandagle</a:t>
            </a:r>
            <a:r>
              <a:rPr lang="en-US" sz="4000" dirty="0">
                <a:latin typeface="Muli"/>
              </a:rPr>
              <a:t> (201845002)</a:t>
            </a:r>
          </a:p>
        </p:txBody>
      </p:sp>
      <p:sp>
        <p:nvSpPr>
          <p:cNvPr id="18" name="Text Placeholder 17">
            <a:extLst>
              <a:ext uri="{FF2B5EF4-FFF2-40B4-BE49-F238E27FC236}">
                <a16:creationId xmlns:a16="http://schemas.microsoft.com/office/drawing/2014/main" id="{302A55AB-C7E9-F147-950B-83614DEF6E13}"/>
              </a:ext>
            </a:extLst>
          </p:cNvPr>
          <p:cNvSpPr>
            <a:spLocks noGrp="1"/>
          </p:cNvSpPr>
          <p:nvPr>
            <p:ph type="body" sz="quarter" idx="185"/>
          </p:nvPr>
        </p:nvSpPr>
        <p:spPr/>
        <p:txBody>
          <a:bodyPr/>
          <a:lstStyle/>
          <a:p>
            <a:r>
              <a:rPr lang="en-US" dirty="0">
                <a:latin typeface="Muli"/>
              </a:rPr>
              <a:t>D3JS</a:t>
            </a:r>
          </a:p>
        </p:txBody>
      </p:sp>
      <p:pic>
        <p:nvPicPr>
          <p:cNvPr id="20" name="Picture 19">
            <a:extLst>
              <a:ext uri="{FF2B5EF4-FFF2-40B4-BE49-F238E27FC236}">
                <a16:creationId xmlns:a16="http://schemas.microsoft.com/office/drawing/2014/main" id="{B90E4C90-DBF1-45BE-8C35-0CD2B8EFAF83}"/>
              </a:ext>
            </a:extLst>
          </p:cNvPr>
          <p:cNvPicPr>
            <a:picLocks noChangeAspect="1"/>
          </p:cNvPicPr>
          <p:nvPr/>
        </p:nvPicPr>
        <p:blipFill>
          <a:blip r:embed="rId3"/>
          <a:stretch>
            <a:fillRect/>
          </a:stretch>
        </p:blipFill>
        <p:spPr>
          <a:xfrm>
            <a:off x="1309358" y="12766953"/>
            <a:ext cx="4706007" cy="4753638"/>
          </a:xfrm>
          <a:prstGeom prst="rect">
            <a:avLst/>
          </a:prstGeom>
        </p:spPr>
      </p:pic>
      <p:pic>
        <p:nvPicPr>
          <p:cNvPr id="1032" name="Picture 8">
            <a:extLst>
              <a:ext uri="{FF2B5EF4-FFF2-40B4-BE49-F238E27FC236}">
                <a16:creationId xmlns:a16="http://schemas.microsoft.com/office/drawing/2014/main" id="{7F05DFE4-E036-4512-9F37-3D8855416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3411200"/>
            <a:ext cx="12039599" cy="448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102412"/>
      </p:ext>
    </p:extLst>
  </p:cSld>
  <p:clrMapOvr>
    <a:masterClrMapping/>
  </p:clrMapOvr>
</p:sld>
</file>

<file path=ppt/theme/theme1.xml><?xml version="1.0" encoding="utf-8"?>
<a:theme xmlns:a="http://schemas.openxmlformats.org/drawingml/2006/main" name="PosterPresentations.com-42x60-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291</TotalTime>
  <Words>554</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Black</vt:lpstr>
      <vt:lpstr>Calibri</vt:lpstr>
      <vt:lpstr>Muli</vt:lpstr>
      <vt:lpstr>Times New Roman</vt:lpstr>
      <vt:lpstr>Trebuchet MS</vt:lpstr>
      <vt:lpstr>PosterPresentations.com-42x60-Template</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Hammad Ansari</cp:lastModifiedBy>
  <cp:revision>44</cp:revision>
  <dcterms:created xsi:type="dcterms:W3CDTF">2012-02-07T00:08:52Z</dcterms:created>
  <dcterms:modified xsi:type="dcterms:W3CDTF">2020-10-18T17:56:52Z</dcterms:modified>
</cp:coreProperties>
</file>