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21"/>
  </p:notesMasterIdLst>
  <p:sldIdLst>
    <p:sldId id="258" r:id="rId2"/>
    <p:sldId id="335" r:id="rId3"/>
    <p:sldId id="267" r:id="rId4"/>
    <p:sldId id="304" r:id="rId5"/>
    <p:sldId id="329" r:id="rId6"/>
    <p:sldId id="330" r:id="rId7"/>
    <p:sldId id="315" r:id="rId8"/>
    <p:sldId id="337" r:id="rId9"/>
    <p:sldId id="316" r:id="rId10"/>
    <p:sldId id="308" r:id="rId11"/>
    <p:sldId id="336" r:id="rId12"/>
    <p:sldId id="317" r:id="rId13"/>
    <p:sldId id="318" r:id="rId14"/>
    <p:sldId id="319" r:id="rId15"/>
    <p:sldId id="320" r:id="rId16"/>
    <p:sldId id="321" r:id="rId17"/>
    <p:sldId id="322" r:id="rId18"/>
    <p:sldId id="292" r:id="rId19"/>
    <p:sldId id="300" r:id="rId20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7" autoAdjust="0"/>
  </p:normalViewPr>
  <p:slideViewPr>
    <p:cSldViewPr snapToGrid="0">
      <p:cViewPr>
        <p:scale>
          <a:sx n="100" d="100"/>
          <a:sy n="100" d="100"/>
        </p:scale>
        <p:origin x="-2190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F45B8-FF66-4A83-B4D9-EEC5451859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226F35-3C33-4F32-8DA3-15398690C97B}">
      <dgm:prSet/>
      <dgm:spPr/>
      <dgm:t>
        <a:bodyPr/>
        <a:lstStyle/>
        <a:p>
          <a:pPr algn="ctr" rtl="0"/>
          <a:r>
            <a:rPr kumimoji="1" lang="en-US" smtClean="0"/>
            <a:t>PROFILE OF JHS</a:t>
          </a:r>
          <a:endParaRPr lang="en-US"/>
        </a:p>
      </dgm:t>
    </dgm:pt>
    <dgm:pt modelId="{17453AE9-6FE1-4554-9E76-9525D3F7DF59}" type="parTrans" cxnId="{5C54D563-4ED7-4BB7-B5A1-6A248E80EE22}">
      <dgm:prSet/>
      <dgm:spPr/>
      <dgm:t>
        <a:bodyPr/>
        <a:lstStyle/>
        <a:p>
          <a:endParaRPr lang="en-US"/>
        </a:p>
      </dgm:t>
    </dgm:pt>
    <dgm:pt modelId="{A4553835-457E-42A8-AFF1-3B694A7C9459}" type="sibTrans" cxnId="{5C54D563-4ED7-4BB7-B5A1-6A248E80EE22}">
      <dgm:prSet/>
      <dgm:spPr/>
      <dgm:t>
        <a:bodyPr/>
        <a:lstStyle/>
        <a:p>
          <a:endParaRPr lang="en-US"/>
        </a:p>
      </dgm:t>
    </dgm:pt>
    <dgm:pt modelId="{BF5E0B1D-DE29-41FB-99B8-8C969FC5635A}" type="pres">
      <dgm:prSet presAssocID="{A4BF45B8-FF66-4A83-B4D9-EEC5451859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1C8EC9-17A4-41A4-9165-2C4FE09F5237}" type="pres">
      <dgm:prSet presAssocID="{66226F35-3C33-4F32-8DA3-15398690C97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54D563-4ED7-4BB7-B5A1-6A248E80EE22}" srcId="{A4BF45B8-FF66-4A83-B4D9-EEC5451859F7}" destId="{66226F35-3C33-4F32-8DA3-15398690C97B}" srcOrd="0" destOrd="0" parTransId="{17453AE9-6FE1-4554-9E76-9525D3F7DF59}" sibTransId="{A4553835-457E-42A8-AFF1-3B694A7C9459}"/>
    <dgm:cxn modelId="{C299AE2C-531F-4544-97B0-0A896BEF0423}" type="presOf" srcId="{A4BF45B8-FF66-4A83-B4D9-EEC5451859F7}" destId="{BF5E0B1D-DE29-41FB-99B8-8C969FC5635A}" srcOrd="0" destOrd="0" presId="urn:microsoft.com/office/officeart/2005/8/layout/vList2"/>
    <dgm:cxn modelId="{6C5FCEDB-4DD6-4D90-B940-0FA847BA0903}" type="presOf" srcId="{66226F35-3C33-4F32-8DA3-15398690C97B}" destId="{B51C8EC9-17A4-41A4-9165-2C4FE09F5237}" srcOrd="0" destOrd="0" presId="urn:microsoft.com/office/officeart/2005/8/layout/vList2"/>
    <dgm:cxn modelId="{0D017AF4-D85F-45BE-983D-C375DF7D822B}" type="presParOf" srcId="{BF5E0B1D-DE29-41FB-99B8-8C969FC5635A}" destId="{B51C8EC9-17A4-41A4-9165-2C4FE09F52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D6DD88-6018-422B-99E2-3DEC4B46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F0FA2-45DB-43E9-853D-FFC47AD80389}">
      <dgm:prSet/>
      <dgm:spPr/>
      <dgm:t>
        <a:bodyPr/>
        <a:lstStyle/>
        <a:p>
          <a:pPr algn="ctr" rtl="0"/>
          <a:r>
            <a:rPr kumimoji="1" lang="en-US" dirty="0" smtClean="0"/>
            <a:t>OUR MAJOR CLIENTS (2)</a:t>
          </a:r>
          <a:endParaRPr lang="en-US" dirty="0"/>
        </a:p>
      </dgm:t>
    </dgm:pt>
    <dgm:pt modelId="{4ECD3A3E-3613-400C-BDD4-392358E10867}" type="parTrans" cxnId="{D70916D1-62D1-4FD2-A626-30A77621D572}">
      <dgm:prSet/>
      <dgm:spPr/>
      <dgm:t>
        <a:bodyPr/>
        <a:lstStyle/>
        <a:p>
          <a:endParaRPr lang="en-US"/>
        </a:p>
      </dgm:t>
    </dgm:pt>
    <dgm:pt modelId="{CF6F58DA-E7FF-482A-81A8-6E453D329C64}" type="sibTrans" cxnId="{D70916D1-62D1-4FD2-A626-30A77621D572}">
      <dgm:prSet/>
      <dgm:spPr/>
      <dgm:t>
        <a:bodyPr/>
        <a:lstStyle/>
        <a:p>
          <a:endParaRPr lang="en-US"/>
        </a:p>
      </dgm:t>
    </dgm:pt>
    <dgm:pt modelId="{C16109E4-DB43-48BC-90C9-F2CE476AE527}" type="pres">
      <dgm:prSet presAssocID="{22D6DD88-6018-422B-99E2-3DEC4B469D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8AE4F2-6950-4B86-BF80-EBFFFB843D6B}" type="pres">
      <dgm:prSet presAssocID="{4DEF0FA2-45DB-43E9-853D-FFC47AD80389}" presName="parentText" presStyleLbl="node1" presStyleIdx="0" presStyleCnt="1" custLinFactNeighborX="-69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C10D3B-DE70-4E0F-9397-4B4E0CB19578}" type="presOf" srcId="{4DEF0FA2-45DB-43E9-853D-FFC47AD80389}" destId="{3D8AE4F2-6950-4B86-BF80-EBFFFB843D6B}" srcOrd="0" destOrd="0" presId="urn:microsoft.com/office/officeart/2005/8/layout/vList2"/>
    <dgm:cxn modelId="{D70916D1-62D1-4FD2-A626-30A77621D572}" srcId="{22D6DD88-6018-422B-99E2-3DEC4B469DC0}" destId="{4DEF0FA2-45DB-43E9-853D-FFC47AD80389}" srcOrd="0" destOrd="0" parTransId="{4ECD3A3E-3613-400C-BDD4-392358E10867}" sibTransId="{CF6F58DA-E7FF-482A-81A8-6E453D329C64}"/>
    <dgm:cxn modelId="{DDDB7A29-F81B-4B63-9AAF-F040AD0E3111}" type="presOf" srcId="{22D6DD88-6018-422B-99E2-3DEC4B469DC0}" destId="{C16109E4-DB43-48BC-90C9-F2CE476AE527}" srcOrd="0" destOrd="0" presId="urn:microsoft.com/office/officeart/2005/8/layout/vList2"/>
    <dgm:cxn modelId="{AA3B20F1-627E-4E1F-9F92-744D6CB30157}" type="presParOf" srcId="{C16109E4-DB43-48BC-90C9-F2CE476AE527}" destId="{3D8AE4F2-6950-4B86-BF80-EBFFFB843D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8462EBE-1D5B-4438-B9C4-79D35A79DF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1D9507-D8EB-423D-8F70-C98FCD712BE2}">
      <dgm:prSet/>
      <dgm:spPr/>
      <dgm:t>
        <a:bodyPr/>
        <a:lstStyle/>
        <a:p>
          <a:pPr algn="ctr" rtl="0"/>
          <a:r>
            <a:rPr kumimoji="1" lang="en-US" dirty="0" smtClean="0"/>
            <a:t>OUR DISTRIBUTORS &amp; APPLICATORS (1)</a:t>
          </a:r>
          <a:endParaRPr lang="en-US" dirty="0"/>
        </a:p>
      </dgm:t>
    </dgm:pt>
    <dgm:pt modelId="{82D76256-F150-4149-85DB-1D8BA601F161}" type="parTrans" cxnId="{A8DE1650-0D6B-4C70-A125-A23C9BA81AA3}">
      <dgm:prSet/>
      <dgm:spPr/>
      <dgm:t>
        <a:bodyPr/>
        <a:lstStyle/>
        <a:p>
          <a:endParaRPr lang="en-US"/>
        </a:p>
      </dgm:t>
    </dgm:pt>
    <dgm:pt modelId="{412D1BF4-16AA-45CD-AE29-C8A8F33AB53F}" type="sibTrans" cxnId="{A8DE1650-0D6B-4C70-A125-A23C9BA81AA3}">
      <dgm:prSet/>
      <dgm:spPr/>
      <dgm:t>
        <a:bodyPr/>
        <a:lstStyle/>
        <a:p>
          <a:endParaRPr lang="en-US"/>
        </a:p>
      </dgm:t>
    </dgm:pt>
    <dgm:pt modelId="{B8ED8D66-D549-49C8-841E-5E7A38ABFB61}" type="pres">
      <dgm:prSet presAssocID="{C8462EBE-1D5B-4438-B9C4-79D35A79DF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2858FE-57B5-40CD-9CEA-DBD9770FD02A}" type="pres">
      <dgm:prSet presAssocID="{131D9507-D8EB-423D-8F70-C98FCD712BE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6D8810-4177-43C1-B28A-1A0E271F9830}" type="presOf" srcId="{131D9507-D8EB-423D-8F70-C98FCD712BE2}" destId="{E12858FE-57B5-40CD-9CEA-DBD9770FD02A}" srcOrd="0" destOrd="0" presId="urn:microsoft.com/office/officeart/2005/8/layout/vList2"/>
    <dgm:cxn modelId="{A8DE1650-0D6B-4C70-A125-A23C9BA81AA3}" srcId="{C8462EBE-1D5B-4438-B9C4-79D35A79DFD6}" destId="{131D9507-D8EB-423D-8F70-C98FCD712BE2}" srcOrd="0" destOrd="0" parTransId="{82D76256-F150-4149-85DB-1D8BA601F161}" sibTransId="{412D1BF4-16AA-45CD-AE29-C8A8F33AB53F}"/>
    <dgm:cxn modelId="{DBB50B4A-22E1-441D-B013-1F509200A80E}" type="presOf" srcId="{C8462EBE-1D5B-4438-B9C4-79D35A79DFD6}" destId="{B8ED8D66-D549-49C8-841E-5E7A38ABFB61}" srcOrd="0" destOrd="0" presId="urn:microsoft.com/office/officeart/2005/8/layout/vList2"/>
    <dgm:cxn modelId="{E1D71692-5668-48D8-958F-7767B71B4FCC}" type="presParOf" srcId="{B8ED8D66-D549-49C8-841E-5E7A38ABFB61}" destId="{E12858FE-57B5-40CD-9CEA-DBD9770FD0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5C3FC2-2E05-469B-A4AB-54404D9FE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96C2C2-ECD5-4936-97BF-E951AA82673D}">
      <dgm:prSet/>
      <dgm:spPr/>
      <dgm:t>
        <a:bodyPr/>
        <a:lstStyle/>
        <a:p>
          <a:pPr algn="ctr" rtl="0"/>
          <a:r>
            <a:rPr kumimoji="1" lang="en-US" dirty="0" smtClean="0"/>
            <a:t>DISTRIBUTORS &amp; APPLICATORS (2)</a:t>
          </a:r>
          <a:endParaRPr lang="en-US" dirty="0"/>
        </a:p>
      </dgm:t>
    </dgm:pt>
    <dgm:pt modelId="{E086A025-C558-48CC-A718-2C6AEB61011D}" type="parTrans" cxnId="{E17F1621-355F-4DC7-84C0-5A432563EC13}">
      <dgm:prSet/>
      <dgm:spPr/>
      <dgm:t>
        <a:bodyPr/>
        <a:lstStyle/>
        <a:p>
          <a:endParaRPr lang="en-US"/>
        </a:p>
      </dgm:t>
    </dgm:pt>
    <dgm:pt modelId="{28C8346D-3195-46B9-93CE-0C0A0BE91E74}" type="sibTrans" cxnId="{E17F1621-355F-4DC7-84C0-5A432563EC13}">
      <dgm:prSet/>
      <dgm:spPr/>
      <dgm:t>
        <a:bodyPr/>
        <a:lstStyle/>
        <a:p>
          <a:endParaRPr lang="en-US"/>
        </a:p>
      </dgm:t>
    </dgm:pt>
    <dgm:pt modelId="{00A4D39D-8B54-4A95-B784-E0404D9F98FB}" type="pres">
      <dgm:prSet presAssocID="{835C3FC2-2E05-469B-A4AB-54404D9FEC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0D50BF-378F-4344-87AA-E0032E512679}" type="pres">
      <dgm:prSet presAssocID="{1E96C2C2-ECD5-4936-97BF-E951AA8267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7F1621-355F-4DC7-84C0-5A432563EC13}" srcId="{835C3FC2-2E05-469B-A4AB-54404D9FEC16}" destId="{1E96C2C2-ECD5-4936-97BF-E951AA82673D}" srcOrd="0" destOrd="0" parTransId="{E086A025-C558-48CC-A718-2C6AEB61011D}" sibTransId="{28C8346D-3195-46B9-93CE-0C0A0BE91E74}"/>
    <dgm:cxn modelId="{32C7EFB7-A8C1-4347-BA1B-1E657B73B064}" type="presOf" srcId="{1E96C2C2-ECD5-4936-97BF-E951AA82673D}" destId="{0D0D50BF-378F-4344-87AA-E0032E512679}" srcOrd="0" destOrd="0" presId="urn:microsoft.com/office/officeart/2005/8/layout/vList2"/>
    <dgm:cxn modelId="{9B11D267-0A3C-4328-97EA-542F26F7753E}" type="presOf" srcId="{835C3FC2-2E05-469B-A4AB-54404D9FEC16}" destId="{00A4D39D-8B54-4A95-B784-E0404D9F98FB}" srcOrd="0" destOrd="0" presId="urn:microsoft.com/office/officeart/2005/8/layout/vList2"/>
    <dgm:cxn modelId="{C269DF6E-2977-4BE6-AFF7-4EBFE4F3CD9A}" type="presParOf" srcId="{00A4D39D-8B54-4A95-B784-E0404D9F98FB}" destId="{0D0D50BF-378F-4344-87AA-E0032E5126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DB0FCD-2036-40B5-9BF6-EA75F53E19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478F0-06B9-4AA6-A60B-F462333BA5D6}">
      <dgm:prSet custT="1"/>
      <dgm:spPr/>
      <dgm:t>
        <a:bodyPr/>
        <a:lstStyle/>
        <a:p>
          <a:pPr algn="ctr" rtl="0"/>
          <a:r>
            <a:rPr kumimoji="1" lang="en-US" sz="4000" dirty="0" smtClean="0"/>
            <a:t>MAJOR PROJECTS (1)</a:t>
          </a:r>
          <a:br>
            <a:rPr kumimoji="1" lang="en-US" sz="4000" dirty="0" smtClean="0"/>
          </a:br>
          <a:endParaRPr lang="en-US" sz="4000" dirty="0"/>
        </a:p>
      </dgm:t>
    </dgm:pt>
    <dgm:pt modelId="{6C0322B8-0A0C-401E-9D37-8980C3D45E93}" type="parTrans" cxnId="{7E198011-D28F-4210-8E85-C48DFC0B26EB}">
      <dgm:prSet/>
      <dgm:spPr/>
      <dgm:t>
        <a:bodyPr/>
        <a:lstStyle/>
        <a:p>
          <a:endParaRPr lang="en-US"/>
        </a:p>
      </dgm:t>
    </dgm:pt>
    <dgm:pt modelId="{94CE4117-C16F-41EA-8865-EB5578C1060B}" type="sibTrans" cxnId="{7E198011-D28F-4210-8E85-C48DFC0B26EB}">
      <dgm:prSet/>
      <dgm:spPr/>
      <dgm:t>
        <a:bodyPr/>
        <a:lstStyle/>
        <a:p>
          <a:endParaRPr lang="en-US"/>
        </a:p>
      </dgm:t>
    </dgm:pt>
    <dgm:pt modelId="{E529C3D4-CC2F-4C20-8A14-B74338CDA6B0}" type="pres">
      <dgm:prSet presAssocID="{96DB0FCD-2036-40B5-9BF6-EA75F53E19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D9C815-866B-4299-A07A-A27742AD7654}" type="pres">
      <dgm:prSet presAssocID="{C34478F0-06B9-4AA6-A60B-F462333BA5D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E9AF6-F656-4164-9055-994987CBE3BB}" type="presOf" srcId="{C34478F0-06B9-4AA6-A60B-F462333BA5D6}" destId="{4FD9C815-866B-4299-A07A-A27742AD7654}" srcOrd="0" destOrd="0" presId="urn:microsoft.com/office/officeart/2005/8/layout/vList2"/>
    <dgm:cxn modelId="{E3DA11A1-CE6E-47AE-9645-CDC7C8F5BD95}" type="presOf" srcId="{96DB0FCD-2036-40B5-9BF6-EA75F53E19E9}" destId="{E529C3D4-CC2F-4C20-8A14-B74338CDA6B0}" srcOrd="0" destOrd="0" presId="urn:microsoft.com/office/officeart/2005/8/layout/vList2"/>
    <dgm:cxn modelId="{7E198011-D28F-4210-8E85-C48DFC0B26EB}" srcId="{96DB0FCD-2036-40B5-9BF6-EA75F53E19E9}" destId="{C34478F0-06B9-4AA6-A60B-F462333BA5D6}" srcOrd="0" destOrd="0" parTransId="{6C0322B8-0A0C-401E-9D37-8980C3D45E93}" sibTransId="{94CE4117-C16F-41EA-8865-EB5578C1060B}"/>
    <dgm:cxn modelId="{711E6403-E74B-4EBD-9744-7A58CA7DCDD4}" type="presParOf" srcId="{E529C3D4-CC2F-4C20-8A14-B74338CDA6B0}" destId="{4FD9C815-866B-4299-A07A-A27742AD76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ECCD6F5-99A9-4D9B-9169-C37ACDDB34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C68546-7A0C-44F1-99CC-C2140E8C7312}">
      <dgm:prSet/>
      <dgm:spPr/>
      <dgm:t>
        <a:bodyPr/>
        <a:lstStyle/>
        <a:p>
          <a:pPr algn="ctr" rtl="0"/>
          <a:r>
            <a:rPr kumimoji="1" lang="en-US" dirty="0" smtClean="0"/>
            <a:t>MAJOR PROJECTS (2)</a:t>
          </a:r>
          <a:endParaRPr lang="en-US" dirty="0"/>
        </a:p>
      </dgm:t>
    </dgm:pt>
    <dgm:pt modelId="{89610278-1AC9-4ED6-80D0-F28B44BCA8DF}" type="parTrans" cxnId="{C3CE6569-1489-4F3E-8DEC-044E682C4369}">
      <dgm:prSet/>
      <dgm:spPr/>
      <dgm:t>
        <a:bodyPr/>
        <a:lstStyle/>
        <a:p>
          <a:endParaRPr lang="en-US"/>
        </a:p>
      </dgm:t>
    </dgm:pt>
    <dgm:pt modelId="{60ECB4CA-C0F5-4F11-9EF0-30A250416BF6}" type="sibTrans" cxnId="{C3CE6569-1489-4F3E-8DEC-044E682C4369}">
      <dgm:prSet/>
      <dgm:spPr/>
      <dgm:t>
        <a:bodyPr/>
        <a:lstStyle/>
        <a:p>
          <a:endParaRPr lang="en-US"/>
        </a:p>
      </dgm:t>
    </dgm:pt>
    <dgm:pt modelId="{B8B49782-BED4-4FF3-B920-E9160BFE385E}" type="pres">
      <dgm:prSet presAssocID="{4ECCD6F5-99A9-4D9B-9169-C37ACDDB34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2E1F1F-8059-43AE-A612-1F15F4825A60}" type="pres">
      <dgm:prSet presAssocID="{F8C68546-7A0C-44F1-99CC-C2140E8C731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8BE704-C25C-4E58-B2A5-2652566E7A32}" type="presOf" srcId="{F8C68546-7A0C-44F1-99CC-C2140E8C7312}" destId="{1E2E1F1F-8059-43AE-A612-1F15F4825A60}" srcOrd="0" destOrd="0" presId="urn:microsoft.com/office/officeart/2005/8/layout/vList2"/>
    <dgm:cxn modelId="{6AAFB719-8A2C-480A-8BF9-F6894566ED9F}" type="presOf" srcId="{4ECCD6F5-99A9-4D9B-9169-C37ACDDB3474}" destId="{B8B49782-BED4-4FF3-B920-E9160BFE385E}" srcOrd="0" destOrd="0" presId="urn:microsoft.com/office/officeart/2005/8/layout/vList2"/>
    <dgm:cxn modelId="{C3CE6569-1489-4F3E-8DEC-044E682C4369}" srcId="{4ECCD6F5-99A9-4D9B-9169-C37ACDDB3474}" destId="{F8C68546-7A0C-44F1-99CC-C2140E8C7312}" srcOrd="0" destOrd="0" parTransId="{89610278-1AC9-4ED6-80D0-F28B44BCA8DF}" sibTransId="{60ECB4CA-C0F5-4F11-9EF0-30A250416BF6}"/>
    <dgm:cxn modelId="{AADB76E2-B827-4A85-B1E9-07E0B363D57D}" type="presParOf" srcId="{B8B49782-BED4-4FF3-B920-E9160BFE385E}" destId="{1E2E1F1F-8059-43AE-A612-1F15F4825A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0D915B-047C-496C-B21B-97F63E4554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79338-D47D-48AB-BECD-3BBCBA01D4C2}">
      <dgm:prSet/>
      <dgm:spPr/>
      <dgm:t>
        <a:bodyPr/>
        <a:lstStyle/>
        <a:p>
          <a:pPr algn="ctr" rtl="0"/>
          <a:r>
            <a:rPr kumimoji="1" lang="en-US" dirty="0" smtClean="0"/>
            <a:t>MAJOR PROJECTS (3)</a:t>
          </a:r>
          <a:endParaRPr lang="en-US" dirty="0"/>
        </a:p>
      </dgm:t>
    </dgm:pt>
    <dgm:pt modelId="{3B3D13F9-B69D-4EB3-B5F7-2BBA4EB791EE}" type="parTrans" cxnId="{B0D347D9-AB25-4723-9E1A-BF25AD52BC4B}">
      <dgm:prSet/>
      <dgm:spPr/>
      <dgm:t>
        <a:bodyPr/>
        <a:lstStyle/>
        <a:p>
          <a:endParaRPr lang="en-US"/>
        </a:p>
      </dgm:t>
    </dgm:pt>
    <dgm:pt modelId="{DBA16AA1-3ABB-44F9-909E-9BC2323D4FE3}" type="sibTrans" cxnId="{B0D347D9-AB25-4723-9E1A-BF25AD52BC4B}">
      <dgm:prSet/>
      <dgm:spPr/>
      <dgm:t>
        <a:bodyPr/>
        <a:lstStyle/>
        <a:p>
          <a:endParaRPr lang="en-US"/>
        </a:p>
      </dgm:t>
    </dgm:pt>
    <dgm:pt modelId="{B3D0E9F0-AA48-4D6D-9798-905D1B8E9622}" type="pres">
      <dgm:prSet presAssocID="{B10D915B-047C-496C-B21B-97F63E4554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6BD495-50D4-4209-BB6E-0E965D2094EF}" type="pres">
      <dgm:prSet presAssocID="{47879338-D47D-48AB-BECD-3BBCBA01D4C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D347D9-AB25-4723-9E1A-BF25AD52BC4B}" srcId="{B10D915B-047C-496C-B21B-97F63E4554DA}" destId="{47879338-D47D-48AB-BECD-3BBCBA01D4C2}" srcOrd="0" destOrd="0" parTransId="{3B3D13F9-B69D-4EB3-B5F7-2BBA4EB791EE}" sibTransId="{DBA16AA1-3ABB-44F9-909E-9BC2323D4FE3}"/>
    <dgm:cxn modelId="{FABF1F64-D50E-4566-BC85-38A969B3EA04}" type="presOf" srcId="{47879338-D47D-48AB-BECD-3BBCBA01D4C2}" destId="{846BD495-50D4-4209-BB6E-0E965D2094EF}" srcOrd="0" destOrd="0" presId="urn:microsoft.com/office/officeart/2005/8/layout/vList2"/>
    <dgm:cxn modelId="{83769F32-5B11-4DD0-AD6D-878CFB07DAE7}" type="presOf" srcId="{B10D915B-047C-496C-B21B-97F63E4554DA}" destId="{B3D0E9F0-AA48-4D6D-9798-905D1B8E9622}" srcOrd="0" destOrd="0" presId="urn:microsoft.com/office/officeart/2005/8/layout/vList2"/>
    <dgm:cxn modelId="{26DD3BC5-5901-4283-8379-0CFA8ABEF0F3}" type="presParOf" srcId="{B3D0E9F0-AA48-4D6D-9798-905D1B8E9622}" destId="{846BD495-50D4-4209-BB6E-0E965D2094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072B7CC-996C-4965-8C7B-20FC1D67D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440B3D-60BC-4DAE-95E8-213707D562BD}">
      <dgm:prSet/>
      <dgm:spPr/>
      <dgm:t>
        <a:bodyPr/>
        <a:lstStyle/>
        <a:p>
          <a:pPr algn="ctr" rtl="0"/>
          <a:r>
            <a:rPr kumimoji="1" lang="en-US" smtClean="0"/>
            <a:t>MAJOR</a:t>
          </a:r>
          <a:r>
            <a:rPr kumimoji="1" lang="ja-JP" smtClean="0"/>
            <a:t> </a:t>
          </a:r>
          <a:r>
            <a:rPr kumimoji="1" lang="en-US" smtClean="0"/>
            <a:t>PROJECTS</a:t>
          </a:r>
          <a:endParaRPr lang="en-US" dirty="0"/>
        </a:p>
      </dgm:t>
    </dgm:pt>
    <dgm:pt modelId="{24C5D50D-CBE9-4357-BF51-3B82BACF6E54}" type="parTrans" cxnId="{A428F1FB-613E-45EC-B192-68097CD24BB6}">
      <dgm:prSet/>
      <dgm:spPr/>
      <dgm:t>
        <a:bodyPr/>
        <a:lstStyle/>
        <a:p>
          <a:endParaRPr lang="en-US"/>
        </a:p>
      </dgm:t>
    </dgm:pt>
    <dgm:pt modelId="{19E7A08C-7079-4022-8333-5D8D6DBBBCE1}" type="sibTrans" cxnId="{A428F1FB-613E-45EC-B192-68097CD24BB6}">
      <dgm:prSet/>
      <dgm:spPr/>
      <dgm:t>
        <a:bodyPr/>
        <a:lstStyle/>
        <a:p>
          <a:endParaRPr lang="en-US"/>
        </a:p>
      </dgm:t>
    </dgm:pt>
    <dgm:pt modelId="{62947A0A-61B6-4B76-8FE3-68CE85AD706B}" type="pres">
      <dgm:prSet presAssocID="{9072B7CC-996C-4965-8C7B-20FC1D67D9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405767-A63C-4E88-B584-20554359924A}" type="pres">
      <dgm:prSet presAssocID="{40440B3D-60BC-4DAE-95E8-213707D562B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CE0BF-C6CE-4E92-A85E-25708F559784}" type="presOf" srcId="{9072B7CC-996C-4965-8C7B-20FC1D67D948}" destId="{62947A0A-61B6-4B76-8FE3-68CE85AD706B}" srcOrd="0" destOrd="0" presId="urn:microsoft.com/office/officeart/2005/8/layout/vList2"/>
    <dgm:cxn modelId="{A428F1FB-613E-45EC-B192-68097CD24BB6}" srcId="{9072B7CC-996C-4965-8C7B-20FC1D67D948}" destId="{40440B3D-60BC-4DAE-95E8-213707D562BD}" srcOrd="0" destOrd="0" parTransId="{24C5D50D-CBE9-4357-BF51-3B82BACF6E54}" sibTransId="{19E7A08C-7079-4022-8333-5D8D6DBBBCE1}"/>
    <dgm:cxn modelId="{F73AB0B0-4D22-4B7E-B749-7070F0001D5B}" type="presOf" srcId="{40440B3D-60BC-4DAE-95E8-213707D562BD}" destId="{F2405767-A63C-4E88-B584-20554359924A}" srcOrd="0" destOrd="0" presId="urn:microsoft.com/office/officeart/2005/8/layout/vList2"/>
    <dgm:cxn modelId="{82252EDC-A885-4E31-9EFC-34076FEE6F04}" type="presParOf" srcId="{62947A0A-61B6-4B76-8FE3-68CE85AD706B}" destId="{F2405767-A63C-4E88-B584-20554359924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B680EEE-A56C-4F9B-9E56-665A657E4B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318A66-192A-4297-AEF0-39885B1B7ED1}">
      <dgm:prSet custT="1"/>
      <dgm:spPr/>
      <dgm:t>
        <a:bodyPr/>
        <a:lstStyle/>
        <a:p>
          <a:pPr algn="ctr" rtl="0"/>
          <a:r>
            <a:rPr kumimoji="1" lang="en-US" sz="3600" dirty="0" smtClean="0"/>
            <a:t>WHY PARTNER WITH US</a:t>
          </a:r>
          <a:br>
            <a:rPr kumimoji="1" lang="en-US" sz="3600" dirty="0" smtClean="0"/>
          </a:br>
          <a:endParaRPr lang="en-US" sz="3600" dirty="0"/>
        </a:p>
      </dgm:t>
    </dgm:pt>
    <dgm:pt modelId="{47273FDA-59AD-447C-82EF-61FB7A1737A3}" type="parTrans" cxnId="{00F828BC-4D7B-4F9D-9BE4-6FD4562A6C30}">
      <dgm:prSet/>
      <dgm:spPr/>
      <dgm:t>
        <a:bodyPr/>
        <a:lstStyle/>
        <a:p>
          <a:endParaRPr lang="en-US"/>
        </a:p>
      </dgm:t>
    </dgm:pt>
    <dgm:pt modelId="{C64C9573-2646-49EF-876E-3C17ECFF04D5}" type="sibTrans" cxnId="{00F828BC-4D7B-4F9D-9BE4-6FD4562A6C30}">
      <dgm:prSet/>
      <dgm:spPr/>
      <dgm:t>
        <a:bodyPr/>
        <a:lstStyle/>
        <a:p>
          <a:endParaRPr lang="en-US"/>
        </a:p>
      </dgm:t>
    </dgm:pt>
    <dgm:pt modelId="{7B6DBCA4-D914-498C-B48E-2C33B10C8B43}" type="pres">
      <dgm:prSet presAssocID="{4B680EEE-A56C-4F9B-9E56-665A657E4B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21BB-94D4-451F-A14C-42D97A22D1A8}" type="pres">
      <dgm:prSet presAssocID="{DF318A66-192A-4297-AEF0-39885B1B7E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F828BC-4D7B-4F9D-9BE4-6FD4562A6C30}" srcId="{4B680EEE-A56C-4F9B-9E56-665A657E4B29}" destId="{DF318A66-192A-4297-AEF0-39885B1B7ED1}" srcOrd="0" destOrd="0" parTransId="{47273FDA-59AD-447C-82EF-61FB7A1737A3}" sibTransId="{C64C9573-2646-49EF-876E-3C17ECFF04D5}"/>
    <dgm:cxn modelId="{EE12AF34-5183-4170-94C2-83548B338D12}" type="presOf" srcId="{4B680EEE-A56C-4F9B-9E56-665A657E4B29}" destId="{7B6DBCA4-D914-498C-B48E-2C33B10C8B43}" srcOrd="0" destOrd="0" presId="urn:microsoft.com/office/officeart/2005/8/layout/vList2"/>
    <dgm:cxn modelId="{321CBC4F-423D-4EC6-A222-BB2A3F02FFAF}" type="presOf" srcId="{DF318A66-192A-4297-AEF0-39885B1B7ED1}" destId="{138821BB-94D4-451F-A14C-42D97A22D1A8}" srcOrd="0" destOrd="0" presId="urn:microsoft.com/office/officeart/2005/8/layout/vList2"/>
    <dgm:cxn modelId="{A5D9C39C-2F28-4593-96F7-8B017B01F6D3}" type="presParOf" srcId="{7B6DBCA4-D914-498C-B48E-2C33B10C8B43}" destId="{138821BB-94D4-451F-A14C-42D97A22D1A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E37CC3C-E85B-4E61-A0D2-8889FD19F0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692D7F-05AB-412B-B5EF-FAA2A83B4D21}">
      <dgm:prSet/>
      <dgm:spPr/>
      <dgm:t>
        <a:bodyPr/>
        <a:lstStyle/>
        <a:p>
          <a:pPr algn="ctr" rtl="0"/>
          <a:r>
            <a:rPr kumimoji="1" lang="en-US" smtClean="0"/>
            <a:t>QUESTIONS</a:t>
          </a:r>
          <a:endParaRPr lang="en-US"/>
        </a:p>
      </dgm:t>
    </dgm:pt>
    <dgm:pt modelId="{63167979-EAB8-44FE-9332-2B16463D87C7}" type="parTrans" cxnId="{2A9903B7-F615-4BC8-8ED2-AE518485E9F1}">
      <dgm:prSet/>
      <dgm:spPr/>
      <dgm:t>
        <a:bodyPr/>
        <a:lstStyle/>
        <a:p>
          <a:endParaRPr lang="en-US"/>
        </a:p>
      </dgm:t>
    </dgm:pt>
    <dgm:pt modelId="{F39C0AE0-2A33-4142-8D85-6698E4908665}" type="sibTrans" cxnId="{2A9903B7-F615-4BC8-8ED2-AE518485E9F1}">
      <dgm:prSet/>
      <dgm:spPr/>
      <dgm:t>
        <a:bodyPr/>
        <a:lstStyle/>
        <a:p>
          <a:endParaRPr lang="en-US"/>
        </a:p>
      </dgm:t>
    </dgm:pt>
    <dgm:pt modelId="{9F144E40-B5F7-42BF-A878-4E6420BC019C}" type="pres">
      <dgm:prSet presAssocID="{2E37CC3C-E85B-4E61-A0D2-8889FD19F0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4B950C-1238-4C9F-AC08-11F44BD62572}" type="pres">
      <dgm:prSet presAssocID="{16692D7F-05AB-412B-B5EF-FAA2A83B4D2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834F15-71A2-44DA-8DC8-E7C2EE9FBA18}" type="presOf" srcId="{2E37CC3C-E85B-4E61-A0D2-8889FD19F074}" destId="{9F144E40-B5F7-42BF-A878-4E6420BC019C}" srcOrd="0" destOrd="0" presId="urn:microsoft.com/office/officeart/2005/8/layout/vList2"/>
    <dgm:cxn modelId="{2A9903B7-F615-4BC8-8ED2-AE518485E9F1}" srcId="{2E37CC3C-E85B-4E61-A0D2-8889FD19F074}" destId="{16692D7F-05AB-412B-B5EF-FAA2A83B4D21}" srcOrd="0" destOrd="0" parTransId="{63167979-EAB8-44FE-9332-2B16463D87C7}" sibTransId="{F39C0AE0-2A33-4142-8D85-6698E4908665}"/>
    <dgm:cxn modelId="{70A4E443-8509-416D-B2B9-B508EC0C1671}" type="presOf" srcId="{16692D7F-05AB-412B-B5EF-FAA2A83B4D21}" destId="{9B4B950C-1238-4C9F-AC08-11F44BD62572}" srcOrd="0" destOrd="0" presId="urn:microsoft.com/office/officeart/2005/8/layout/vList2"/>
    <dgm:cxn modelId="{B2579481-4B78-400C-9C21-993E88376E94}" type="presParOf" srcId="{9F144E40-B5F7-42BF-A878-4E6420BC019C}" destId="{9B4B950C-1238-4C9F-AC08-11F44BD625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222F6-6CBA-4E91-9E2B-9BADB54F62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66ACED-0396-4DB6-A435-D204B6B59DCD}">
      <dgm:prSet/>
      <dgm:spPr/>
      <dgm:t>
        <a:bodyPr/>
        <a:lstStyle/>
        <a:p>
          <a:pPr rtl="0"/>
          <a:r>
            <a:rPr kumimoji="1" lang="en-US" smtClean="0"/>
            <a:t>ABOUT US</a:t>
          </a:r>
          <a:endParaRPr lang="en-US"/>
        </a:p>
      </dgm:t>
    </dgm:pt>
    <dgm:pt modelId="{6960FC26-E4D8-4AFE-86AA-56992FF66A14}" type="parTrans" cxnId="{D7EDB219-DDC8-4C6F-A03A-0BA13768F433}">
      <dgm:prSet/>
      <dgm:spPr/>
      <dgm:t>
        <a:bodyPr/>
        <a:lstStyle/>
        <a:p>
          <a:endParaRPr lang="en-US"/>
        </a:p>
      </dgm:t>
    </dgm:pt>
    <dgm:pt modelId="{6FA67F30-63CC-4898-81F2-EE11CA67CEF4}" type="sibTrans" cxnId="{D7EDB219-DDC8-4C6F-A03A-0BA13768F433}">
      <dgm:prSet/>
      <dgm:spPr/>
      <dgm:t>
        <a:bodyPr/>
        <a:lstStyle/>
        <a:p>
          <a:endParaRPr lang="en-US"/>
        </a:p>
      </dgm:t>
    </dgm:pt>
    <dgm:pt modelId="{2828149B-A4F8-490F-BE4F-736A348A37E9}" type="pres">
      <dgm:prSet presAssocID="{A2B222F6-6CBA-4E91-9E2B-9BADB54F62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9FBDC1-B405-4339-B584-B239D27E7A43}" type="pres">
      <dgm:prSet presAssocID="{6766ACED-0396-4DB6-A435-D204B6B59DCD}" presName="linNode" presStyleCnt="0"/>
      <dgm:spPr/>
    </dgm:pt>
    <dgm:pt modelId="{3C9C25D2-72A8-4A65-9155-E45AB2CFD6FC}" type="pres">
      <dgm:prSet presAssocID="{6766ACED-0396-4DB6-A435-D204B6B59DC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578CF2-7325-4318-AB0A-DC2894ABD292}" type="presOf" srcId="{A2B222F6-6CBA-4E91-9E2B-9BADB54F626C}" destId="{2828149B-A4F8-490F-BE4F-736A348A37E9}" srcOrd="0" destOrd="0" presId="urn:microsoft.com/office/officeart/2005/8/layout/vList5"/>
    <dgm:cxn modelId="{13EA4658-E6BA-4A31-9E84-D9E6B51B0FFB}" type="presOf" srcId="{6766ACED-0396-4DB6-A435-D204B6B59DCD}" destId="{3C9C25D2-72A8-4A65-9155-E45AB2CFD6FC}" srcOrd="0" destOrd="0" presId="urn:microsoft.com/office/officeart/2005/8/layout/vList5"/>
    <dgm:cxn modelId="{D7EDB219-DDC8-4C6F-A03A-0BA13768F433}" srcId="{A2B222F6-6CBA-4E91-9E2B-9BADB54F626C}" destId="{6766ACED-0396-4DB6-A435-D204B6B59DCD}" srcOrd="0" destOrd="0" parTransId="{6960FC26-E4D8-4AFE-86AA-56992FF66A14}" sibTransId="{6FA67F30-63CC-4898-81F2-EE11CA67CEF4}"/>
    <dgm:cxn modelId="{443D74C4-3DE2-4D4B-9878-341E4D753190}" type="presParOf" srcId="{2828149B-A4F8-490F-BE4F-736A348A37E9}" destId="{F69FBDC1-B405-4339-B584-B239D27E7A43}" srcOrd="0" destOrd="0" presId="urn:microsoft.com/office/officeart/2005/8/layout/vList5"/>
    <dgm:cxn modelId="{7DA817FD-1859-48F2-A22D-BF4FE5A20C4D}" type="presParOf" srcId="{F69FBDC1-B405-4339-B584-B239D27E7A43}" destId="{3C9C25D2-72A8-4A65-9155-E45AB2CFD6F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03BE5D-A3B2-41D9-A695-2FF27EC77F4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6D58A2-E49C-4A3B-BA2A-25BCF05E08FF}">
      <dgm:prSet/>
      <dgm:spPr/>
      <dgm:t>
        <a:bodyPr/>
        <a:lstStyle/>
        <a:p>
          <a:pPr rtl="0"/>
          <a:r>
            <a:rPr kumimoji="1" lang="en-US" smtClean="0"/>
            <a:t>LEADERSHIP</a:t>
          </a:r>
          <a:endParaRPr lang="en-US"/>
        </a:p>
      </dgm:t>
    </dgm:pt>
    <dgm:pt modelId="{B4C16C9D-7DF2-4069-83F3-2246AD49C49A}" type="parTrans" cxnId="{08C12944-3748-4A49-84D3-16F9618D250E}">
      <dgm:prSet/>
      <dgm:spPr/>
      <dgm:t>
        <a:bodyPr/>
        <a:lstStyle/>
        <a:p>
          <a:endParaRPr lang="en-US"/>
        </a:p>
      </dgm:t>
    </dgm:pt>
    <dgm:pt modelId="{E088153F-778D-4B4D-815A-EC80743863AD}" type="sibTrans" cxnId="{08C12944-3748-4A49-84D3-16F9618D250E}">
      <dgm:prSet/>
      <dgm:spPr/>
      <dgm:t>
        <a:bodyPr/>
        <a:lstStyle/>
        <a:p>
          <a:endParaRPr lang="en-US"/>
        </a:p>
      </dgm:t>
    </dgm:pt>
    <dgm:pt modelId="{4D211CF1-AFB9-495E-A344-791DBEBDDD09}" type="pres">
      <dgm:prSet presAssocID="{0703BE5D-A3B2-41D9-A695-2FF27EC77F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CCD1BA-AC15-4EC0-9881-AA15D761E81A}" type="pres">
      <dgm:prSet presAssocID="{786D58A2-E49C-4A3B-BA2A-25BCF05E08FF}" presName="linNode" presStyleCnt="0"/>
      <dgm:spPr/>
    </dgm:pt>
    <dgm:pt modelId="{C1A20CF0-5A7C-4D50-B0F4-28B8AA083528}" type="pres">
      <dgm:prSet presAssocID="{786D58A2-E49C-4A3B-BA2A-25BCF05E08F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C12944-3748-4A49-84D3-16F9618D250E}" srcId="{0703BE5D-A3B2-41D9-A695-2FF27EC77F45}" destId="{786D58A2-E49C-4A3B-BA2A-25BCF05E08FF}" srcOrd="0" destOrd="0" parTransId="{B4C16C9D-7DF2-4069-83F3-2246AD49C49A}" sibTransId="{E088153F-778D-4B4D-815A-EC80743863AD}"/>
    <dgm:cxn modelId="{99109E22-D691-40C7-8B97-86912B2251AF}" type="presOf" srcId="{0703BE5D-A3B2-41D9-A695-2FF27EC77F45}" destId="{4D211CF1-AFB9-495E-A344-791DBEBDDD09}" srcOrd="0" destOrd="0" presId="urn:microsoft.com/office/officeart/2005/8/layout/vList5"/>
    <dgm:cxn modelId="{65A6C135-D2CE-4D3A-AFC0-B2031C0861F6}" type="presOf" srcId="{786D58A2-E49C-4A3B-BA2A-25BCF05E08FF}" destId="{C1A20CF0-5A7C-4D50-B0F4-28B8AA083528}" srcOrd="0" destOrd="0" presId="urn:microsoft.com/office/officeart/2005/8/layout/vList5"/>
    <dgm:cxn modelId="{98C4B98C-A5C8-4FB5-BF42-D03527093637}" type="presParOf" srcId="{4D211CF1-AFB9-495E-A344-791DBEBDDD09}" destId="{CACCD1BA-AC15-4EC0-9881-AA15D761E81A}" srcOrd="0" destOrd="0" presId="urn:microsoft.com/office/officeart/2005/8/layout/vList5"/>
    <dgm:cxn modelId="{EABA149A-04EA-40B1-838C-1CD3581CE007}" type="presParOf" srcId="{CACCD1BA-AC15-4EC0-9881-AA15D761E81A}" destId="{C1A20CF0-5A7C-4D50-B0F4-28B8AA0835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1D42FC-8836-40D8-9507-FCEFC5633A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493972-B4A6-451F-90F2-04792CA748DE}">
      <dgm:prSet/>
      <dgm:spPr/>
      <dgm:t>
        <a:bodyPr/>
        <a:lstStyle/>
        <a:p>
          <a:pPr algn="ctr" rtl="0"/>
          <a:r>
            <a:rPr kumimoji="1" lang="en-US" dirty="0" smtClean="0"/>
            <a:t>MANAGEMENT STRUCTURE</a:t>
          </a:r>
          <a:endParaRPr lang="en-US" dirty="0"/>
        </a:p>
      </dgm:t>
    </dgm:pt>
    <dgm:pt modelId="{C21DB9B8-9E4E-432E-9AA0-7994A4B586A6}" type="parTrans" cxnId="{273F1EDA-8256-45D7-A10B-F8ABB8DBEC59}">
      <dgm:prSet/>
      <dgm:spPr/>
      <dgm:t>
        <a:bodyPr/>
        <a:lstStyle/>
        <a:p>
          <a:endParaRPr lang="en-US"/>
        </a:p>
      </dgm:t>
    </dgm:pt>
    <dgm:pt modelId="{0F6383DE-5C86-48FA-8A24-F11E4A2330B5}" type="sibTrans" cxnId="{273F1EDA-8256-45D7-A10B-F8ABB8DBEC59}">
      <dgm:prSet/>
      <dgm:spPr/>
      <dgm:t>
        <a:bodyPr/>
        <a:lstStyle/>
        <a:p>
          <a:endParaRPr lang="en-US"/>
        </a:p>
      </dgm:t>
    </dgm:pt>
    <dgm:pt modelId="{233F0A14-90C5-4C53-945D-3358CB5F3CC1}" type="pres">
      <dgm:prSet presAssocID="{5E1D42FC-8836-40D8-9507-FCEFC5633A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85E181-F263-45B6-AE63-BB266495828A}" type="pres">
      <dgm:prSet presAssocID="{C8493972-B4A6-451F-90F2-04792CA748D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940666-BA79-4388-8291-538AA204EF88}" type="presOf" srcId="{5E1D42FC-8836-40D8-9507-FCEFC5633ABB}" destId="{233F0A14-90C5-4C53-945D-3358CB5F3CC1}" srcOrd="0" destOrd="0" presId="urn:microsoft.com/office/officeart/2005/8/layout/vList2"/>
    <dgm:cxn modelId="{273F1EDA-8256-45D7-A10B-F8ABB8DBEC59}" srcId="{5E1D42FC-8836-40D8-9507-FCEFC5633ABB}" destId="{C8493972-B4A6-451F-90F2-04792CA748DE}" srcOrd="0" destOrd="0" parTransId="{C21DB9B8-9E4E-432E-9AA0-7994A4B586A6}" sibTransId="{0F6383DE-5C86-48FA-8A24-F11E4A2330B5}"/>
    <dgm:cxn modelId="{FCA22940-6622-4EFA-8381-69AB9F37552B}" type="presOf" srcId="{C8493972-B4A6-451F-90F2-04792CA748DE}" destId="{D785E181-F263-45B6-AE63-BB266495828A}" srcOrd="0" destOrd="0" presId="urn:microsoft.com/office/officeart/2005/8/layout/vList2"/>
    <dgm:cxn modelId="{98904C48-583C-4C23-AEB1-BF55BF77D594}" type="presParOf" srcId="{233F0A14-90C5-4C53-945D-3358CB5F3CC1}" destId="{D785E181-F263-45B6-AE63-BB26649582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326BB8-A8A5-4419-900E-63C2201498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35205E-D447-46A1-AEF6-25796881330F}">
      <dgm:prSet/>
      <dgm:spPr/>
      <dgm:t>
        <a:bodyPr/>
        <a:lstStyle/>
        <a:p>
          <a:pPr algn="ctr" rtl="0"/>
          <a:r>
            <a:rPr kumimoji="1" lang="en-US" smtClean="0"/>
            <a:t>BUSINESS AREA </a:t>
          </a:r>
          <a:endParaRPr lang="en-US"/>
        </a:p>
      </dgm:t>
    </dgm:pt>
    <dgm:pt modelId="{C421C145-D7C2-4096-98EB-0AD58B315FE8}" type="parTrans" cxnId="{E5139E06-1F62-4156-8E24-61CA9A32CA12}">
      <dgm:prSet/>
      <dgm:spPr/>
      <dgm:t>
        <a:bodyPr/>
        <a:lstStyle/>
        <a:p>
          <a:endParaRPr lang="en-US"/>
        </a:p>
      </dgm:t>
    </dgm:pt>
    <dgm:pt modelId="{3C73A5A7-6949-45E6-A15B-C6550187BCA4}" type="sibTrans" cxnId="{E5139E06-1F62-4156-8E24-61CA9A32CA12}">
      <dgm:prSet/>
      <dgm:spPr/>
      <dgm:t>
        <a:bodyPr/>
        <a:lstStyle/>
        <a:p>
          <a:endParaRPr lang="en-US"/>
        </a:p>
      </dgm:t>
    </dgm:pt>
    <dgm:pt modelId="{3A2A890F-5324-41DF-9AC4-6B246AB5DFE1}" type="pres">
      <dgm:prSet presAssocID="{13326BB8-A8A5-4419-900E-63C2201498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B8CC8-D339-4A6F-A83A-0B997F1DB51F}" type="pres">
      <dgm:prSet presAssocID="{AE35205E-D447-46A1-AEF6-2579688133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B3FCF-1CC7-401D-B270-1AF18A48D9CB}" type="presOf" srcId="{13326BB8-A8A5-4419-900E-63C2201498F6}" destId="{3A2A890F-5324-41DF-9AC4-6B246AB5DFE1}" srcOrd="0" destOrd="0" presId="urn:microsoft.com/office/officeart/2005/8/layout/vList2"/>
    <dgm:cxn modelId="{341A5BD4-60C4-4674-A42F-2C5DFC9E4E09}" type="presOf" srcId="{AE35205E-D447-46A1-AEF6-25796881330F}" destId="{B55B8CC8-D339-4A6F-A83A-0B997F1DB51F}" srcOrd="0" destOrd="0" presId="urn:microsoft.com/office/officeart/2005/8/layout/vList2"/>
    <dgm:cxn modelId="{E5139E06-1F62-4156-8E24-61CA9A32CA12}" srcId="{13326BB8-A8A5-4419-900E-63C2201498F6}" destId="{AE35205E-D447-46A1-AEF6-25796881330F}" srcOrd="0" destOrd="0" parTransId="{C421C145-D7C2-4096-98EB-0AD58B315FE8}" sibTransId="{3C73A5A7-6949-45E6-A15B-C6550187BCA4}"/>
    <dgm:cxn modelId="{B316E8CA-4011-4EED-8898-94DEABC8BB42}" type="presParOf" srcId="{3A2A890F-5324-41DF-9AC4-6B246AB5DFE1}" destId="{B55B8CC8-D339-4A6F-A83A-0B997F1DB5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4E0D3-5E2D-4222-82D0-40001B9330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B361CC-BC9F-4884-ABA1-371AC5D1A48C}">
      <dgm:prSet/>
      <dgm:spPr/>
      <dgm:t>
        <a:bodyPr/>
        <a:lstStyle/>
        <a:p>
          <a:pPr algn="ctr" rtl="0"/>
          <a:r>
            <a:rPr kumimoji="1" lang="en-US" dirty="0" smtClean="0"/>
            <a:t>COMPANIES WE REPRESENT (1)</a:t>
          </a:r>
          <a:endParaRPr lang="en-US" dirty="0"/>
        </a:p>
      </dgm:t>
    </dgm:pt>
    <dgm:pt modelId="{9AE358A5-1A73-4413-8B5D-3841BC4328E6}" type="parTrans" cxnId="{6A544205-6A6A-4F35-AFCA-BEA820D4D0A6}">
      <dgm:prSet/>
      <dgm:spPr/>
      <dgm:t>
        <a:bodyPr/>
        <a:lstStyle/>
        <a:p>
          <a:endParaRPr lang="en-US"/>
        </a:p>
      </dgm:t>
    </dgm:pt>
    <dgm:pt modelId="{033C448E-2FC3-4F7F-8C3A-7C54F1EDBD29}" type="sibTrans" cxnId="{6A544205-6A6A-4F35-AFCA-BEA820D4D0A6}">
      <dgm:prSet/>
      <dgm:spPr/>
      <dgm:t>
        <a:bodyPr/>
        <a:lstStyle/>
        <a:p>
          <a:endParaRPr lang="en-US"/>
        </a:p>
      </dgm:t>
    </dgm:pt>
    <dgm:pt modelId="{92967CB1-8EFD-40AB-AFD8-AF4C82E11F59}" type="pres">
      <dgm:prSet presAssocID="{36F4E0D3-5E2D-4222-82D0-40001B9330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0A11A-61EF-40ED-A24A-0716A0F9104E}" type="pres">
      <dgm:prSet presAssocID="{27B361CC-BC9F-4884-ABA1-371AC5D1A48C}" presName="parentText" presStyleLbl="node1" presStyleIdx="0" presStyleCnt="1" custLinFactNeighborX="347" custLinFactNeighborY="69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B8C535-D234-484F-B54A-6498D983A201}" type="presOf" srcId="{27B361CC-BC9F-4884-ABA1-371AC5D1A48C}" destId="{7D10A11A-61EF-40ED-A24A-0716A0F9104E}" srcOrd="0" destOrd="0" presId="urn:microsoft.com/office/officeart/2005/8/layout/vList2"/>
    <dgm:cxn modelId="{6A544205-6A6A-4F35-AFCA-BEA820D4D0A6}" srcId="{36F4E0D3-5E2D-4222-82D0-40001B93304D}" destId="{27B361CC-BC9F-4884-ABA1-371AC5D1A48C}" srcOrd="0" destOrd="0" parTransId="{9AE358A5-1A73-4413-8B5D-3841BC4328E6}" sibTransId="{033C448E-2FC3-4F7F-8C3A-7C54F1EDBD29}"/>
    <dgm:cxn modelId="{C18A45FF-E169-44FA-9901-E0B0CCDDBBDE}" type="presOf" srcId="{36F4E0D3-5E2D-4222-82D0-40001B93304D}" destId="{92967CB1-8EFD-40AB-AFD8-AF4C82E11F59}" srcOrd="0" destOrd="0" presId="urn:microsoft.com/office/officeart/2005/8/layout/vList2"/>
    <dgm:cxn modelId="{F695C1CF-1883-4ED4-A83A-9F765017637E}" type="presParOf" srcId="{92967CB1-8EFD-40AB-AFD8-AF4C82E11F59}" destId="{7D10A11A-61EF-40ED-A24A-0716A0F910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F4E0D3-5E2D-4222-82D0-40001B9330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B361CC-BC9F-4884-ABA1-371AC5D1A48C}">
      <dgm:prSet/>
      <dgm:spPr/>
      <dgm:t>
        <a:bodyPr/>
        <a:lstStyle/>
        <a:p>
          <a:pPr algn="ctr" rtl="0"/>
          <a:r>
            <a:rPr kumimoji="1" lang="en-US" dirty="0" smtClean="0"/>
            <a:t>COMPANIES WE REPRESENT (1)</a:t>
          </a:r>
          <a:endParaRPr lang="en-US" dirty="0"/>
        </a:p>
      </dgm:t>
    </dgm:pt>
    <dgm:pt modelId="{9AE358A5-1A73-4413-8B5D-3841BC4328E6}" type="parTrans" cxnId="{6A544205-6A6A-4F35-AFCA-BEA820D4D0A6}">
      <dgm:prSet/>
      <dgm:spPr/>
      <dgm:t>
        <a:bodyPr/>
        <a:lstStyle/>
        <a:p>
          <a:endParaRPr lang="en-US"/>
        </a:p>
      </dgm:t>
    </dgm:pt>
    <dgm:pt modelId="{033C448E-2FC3-4F7F-8C3A-7C54F1EDBD29}" type="sibTrans" cxnId="{6A544205-6A6A-4F35-AFCA-BEA820D4D0A6}">
      <dgm:prSet/>
      <dgm:spPr/>
      <dgm:t>
        <a:bodyPr/>
        <a:lstStyle/>
        <a:p>
          <a:endParaRPr lang="en-US"/>
        </a:p>
      </dgm:t>
    </dgm:pt>
    <dgm:pt modelId="{92967CB1-8EFD-40AB-AFD8-AF4C82E11F59}" type="pres">
      <dgm:prSet presAssocID="{36F4E0D3-5E2D-4222-82D0-40001B9330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0A11A-61EF-40ED-A24A-0716A0F9104E}" type="pres">
      <dgm:prSet presAssocID="{27B361CC-BC9F-4884-ABA1-371AC5D1A48C}" presName="parentText" presStyleLbl="node1" presStyleIdx="0" presStyleCnt="1" custLinFactNeighborX="347" custLinFactNeighborY="69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2DB05B-D81B-4027-BE16-0834FF5E1F81}" type="presOf" srcId="{27B361CC-BC9F-4884-ABA1-371AC5D1A48C}" destId="{7D10A11A-61EF-40ED-A24A-0716A0F9104E}" srcOrd="0" destOrd="0" presId="urn:microsoft.com/office/officeart/2005/8/layout/vList2"/>
    <dgm:cxn modelId="{BEF0C5A0-E41D-4A8B-86AC-5DD82306CB71}" type="presOf" srcId="{36F4E0D3-5E2D-4222-82D0-40001B93304D}" destId="{92967CB1-8EFD-40AB-AFD8-AF4C82E11F59}" srcOrd="0" destOrd="0" presId="urn:microsoft.com/office/officeart/2005/8/layout/vList2"/>
    <dgm:cxn modelId="{6A544205-6A6A-4F35-AFCA-BEA820D4D0A6}" srcId="{36F4E0D3-5E2D-4222-82D0-40001B93304D}" destId="{27B361CC-BC9F-4884-ABA1-371AC5D1A48C}" srcOrd="0" destOrd="0" parTransId="{9AE358A5-1A73-4413-8B5D-3841BC4328E6}" sibTransId="{033C448E-2FC3-4F7F-8C3A-7C54F1EDBD29}"/>
    <dgm:cxn modelId="{34256040-F96C-47FC-A41A-ACA09295A500}" type="presParOf" srcId="{92967CB1-8EFD-40AB-AFD8-AF4C82E11F59}" destId="{7D10A11A-61EF-40ED-A24A-0716A0F910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69BD35-BF31-4F22-BCA1-D18B55792F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9E5C4E-301A-4F48-B8DF-3C3B442ED978}">
      <dgm:prSet/>
      <dgm:spPr/>
      <dgm:t>
        <a:bodyPr/>
        <a:lstStyle/>
        <a:p>
          <a:pPr algn="ctr" rtl="0"/>
          <a:r>
            <a:rPr kumimoji="1" lang="en-US" dirty="0" smtClean="0"/>
            <a:t>COMPANIES WE REPRESENT (2)</a:t>
          </a:r>
          <a:endParaRPr lang="en-US" dirty="0"/>
        </a:p>
      </dgm:t>
    </dgm:pt>
    <dgm:pt modelId="{6220AFE2-21F3-4D66-A5DC-4E6C68CEAC1B}" type="parTrans" cxnId="{5C1FD87B-6638-4058-9B0A-6B289EE2F9D4}">
      <dgm:prSet/>
      <dgm:spPr/>
      <dgm:t>
        <a:bodyPr/>
        <a:lstStyle/>
        <a:p>
          <a:endParaRPr lang="en-US"/>
        </a:p>
      </dgm:t>
    </dgm:pt>
    <dgm:pt modelId="{E88047ED-6E04-4DB8-968D-3EB5A2490ED9}" type="sibTrans" cxnId="{5C1FD87B-6638-4058-9B0A-6B289EE2F9D4}">
      <dgm:prSet/>
      <dgm:spPr/>
      <dgm:t>
        <a:bodyPr/>
        <a:lstStyle/>
        <a:p>
          <a:endParaRPr lang="en-US"/>
        </a:p>
      </dgm:t>
    </dgm:pt>
    <dgm:pt modelId="{2C8C6C7E-A620-4626-8C75-33BD8F142D76}" type="pres">
      <dgm:prSet presAssocID="{DA69BD35-BF31-4F22-BCA1-D18B55792F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9C859C-B049-4BE4-BED1-1DCC831C782F}" type="pres">
      <dgm:prSet presAssocID="{2C9E5C4E-301A-4F48-B8DF-3C3B442ED978}" presName="parentText" presStyleLbl="node1" presStyleIdx="0" presStyleCnt="1" custLinFactNeighborX="-694" custLinFactNeighborY="16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FD87B-6638-4058-9B0A-6B289EE2F9D4}" srcId="{DA69BD35-BF31-4F22-BCA1-D18B55792F51}" destId="{2C9E5C4E-301A-4F48-B8DF-3C3B442ED978}" srcOrd="0" destOrd="0" parTransId="{6220AFE2-21F3-4D66-A5DC-4E6C68CEAC1B}" sibTransId="{E88047ED-6E04-4DB8-968D-3EB5A2490ED9}"/>
    <dgm:cxn modelId="{06A614B4-AB8C-4C75-8476-47D816F1E049}" type="presOf" srcId="{2C9E5C4E-301A-4F48-B8DF-3C3B442ED978}" destId="{CF9C859C-B049-4BE4-BED1-1DCC831C782F}" srcOrd="0" destOrd="0" presId="urn:microsoft.com/office/officeart/2005/8/layout/vList2"/>
    <dgm:cxn modelId="{72B011AC-F70B-495B-93DB-D6855D09D6CC}" type="presOf" srcId="{DA69BD35-BF31-4F22-BCA1-D18B55792F51}" destId="{2C8C6C7E-A620-4626-8C75-33BD8F142D76}" srcOrd="0" destOrd="0" presId="urn:microsoft.com/office/officeart/2005/8/layout/vList2"/>
    <dgm:cxn modelId="{E538D41D-C37F-41DB-958B-F34F41DCA031}" type="presParOf" srcId="{2C8C6C7E-A620-4626-8C75-33BD8F142D76}" destId="{CF9C859C-B049-4BE4-BED1-1DCC831C78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D6DD88-6018-422B-99E2-3DEC4B46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F0FA2-45DB-43E9-853D-FFC47AD80389}">
      <dgm:prSet/>
      <dgm:spPr/>
      <dgm:t>
        <a:bodyPr/>
        <a:lstStyle/>
        <a:p>
          <a:pPr algn="ctr" rtl="0"/>
          <a:r>
            <a:rPr kumimoji="1" lang="en-US" dirty="0" smtClean="0"/>
            <a:t>OUR MAJOR CLIENTS (1)</a:t>
          </a:r>
          <a:endParaRPr lang="en-US" dirty="0"/>
        </a:p>
      </dgm:t>
    </dgm:pt>
    <dgm:pt modelId="{4ECD3A3E-3613-400C-BDD4-392358E10867}" type="parTrans" cxnId="{D70916D1-62D1-4FD2-A626-30A77621D572}">
      <dgm:prSet/>
      <dgm:spPr/>
      <dgm:t>
        <a:bodyPr/>
        <a:lstStyle/>
        <a:p>
          <a:endParaRPr lang="en-US"/>
        </a:p>
      </dgm:t>
    </dgm:pt>
    <dgm:pt modelId="{CF6F58DA-E7FF-482A-81A8-6E453D329C64}" type="sibTrans" cxnId="{D70916D1-62D1-4FD2-A626-30A77621D572}">
      <dgm:prSet/>
      <dgm:spPr/>
      <dgm:t>
        <a:bodyPr/>
        <a:lstStyle/>
        <a:p>
          <a:endParaRPr lang="en-US"/>
        </a:p>
      </dgm:t>
    </dgm:pt>
    <dgm:pt modelId="{C16109E4-DB43-48BC-90C9-F2CE476AE527}" type="pres">
      <dgm:prSet presAssocID="{22D6DD88-6018-422B-99E2-3DEC4B469D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8AE4F2-6950-4B86-BF80-EBFFFB843D6B}" type="pres">
      <dgm:prSet presAssocID="{4DEF0FA2-45DB-43E9-853D-FFC47AD803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D53DE-FC4F-4DAB-9323-504FBCC13EE2}" type="presOf" srcId="{4DEF0FA2-45DB-43E9-853D-FFC47AD80389}" destId="{3D8AE4F2-6950-4B86-BF80-EBFFFB843D6B}" srcOrd="0" destOrd="0" presId="urn:microsoft.com/office/officeart/2005/8/layout/vList2"/>
    <dgm:cxn modelId="{D70916D1-62D1-4FD2-A626-30A77621D572}" srcId="{22D6DD88-6018-422B-99E2-3DEC4B469DC0}" destId="{4DEF0FA2-45DB-43E9-853D-FFC47AD80389}" srcOrd="0" destOrd="0" parTransId="{4ECD3A3E-3613-400C-BDD4-392358E10867}" sibTransId="{CF6F58DA-E7FF-482A-81A8-6E453D329C64}"/>
    <dgm:cxn modelId="{AAEA7250-7CCA-4F47-8CEE-07E02964A539}" type="presOf" srcId="{22D6DD88-6018-422B-99E2-3DEC4B469DC0}" destId="{C16109E4-DB43-48BC-90C9-F2CE476AE527}" srcOrd="0" destOrd="0" presId="urn:microsoft.com/office/officeart/2005/8/layout/vList2"/>
    <dgm:cxn modelId="{CBAAA773-9C70-4A19-AD4D-814F6CFA3E6D}" type="presParOf" srcId="{C16109E4-DB43-48BC-90C9-F2CE476AE527}" destId="{3D8AE4F2-6950-4B86-BF80-EBFFFB843D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AE4F2-6950-4B86-BF80-EBFFFB843D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700" kern="1200" dirty="0" smtClean="0"/>
            <a:t>OUR MAJOR CLIENTS (2)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858FE-57B5-40CD-9CEA-DBD9770FD02A}">
      <dsp:nvSpPr>
        <dsp:cNvPr id="0" name=""/>
        <dsp:cNvSpPr/>
      </dsp:nvSpPr>
      <dsp:spPr>
        <a:xfrm>
          <a:off x="0" y="115785"/>
          <a:ext cx="8229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800" kern="1200" dirty="0" smtClean="0"/>
            <a:t>OUR DISTRIBUTORS &amp; APPLICATORS (1)</a:t>
          </a:r>
          <a:endParaRPr lang="en-US" sz="3800" kern="1200" dirty="0"/>
        </a:p>
      </dsp:txBody>
      <dsp:txXfrm>
        <a:off x="44492" y="160277"/>
        <a:ext cx="8140616" cy="8224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D50BF-378F-4344-87AA-E0032E512679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400" kern="1200" dirty="0" smtClean="0"/>
            <a:t>DISTRIBUTORS &amp; APPLICATORS (2)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9C815-866B-4299-A07A-A27742AD7654}">
      <dsp:nvSpPr>
        <dsp:cNvPr id="0" name=""/>
        <dsp:cNvSpPr/>
      </dsp:nvSpPr>
      <dsp:spPr>
        <a:xfrm>
          <a:off x="0" y="439"/>
          <a:ext cx="8229600" cy="1142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000" kern="1200" dirty="0" smtClean="0"/>
            <a:t>MAJOR PROJECTS (1)</a:t>
          </a:r>
          <a:br>
            <a:rPr kumimoji="1" lang="en-US" sz="4000" kern="1200" dirty="0" smtClean="0"/>
          </a:br>
          <a:endParaRPr lang="en-US" sz="4000" kern="1200" dirty="0"/>
        </a:p>
      </dsp:txBody>
      <dsp:txXfrm>
        <a:off x="55754" y="56193"/>
        <a:ext cx="8118092" cy="103061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1F1F-8059-43AE-A612-1F15F4825A6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700" kern="1200" dirty="0" smtClean="0"/>
            <a:t>MAJOR PROJECTS (2)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BD495-50D4-4209-BB6E-0E965D2094E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700" kern="1200" dirty="0" smtClean="0"/>
            <a:t>MAJOR PROJECTS (3)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5767-A63C-4E88-B584-20554359924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700" kern="1200" smtClean="0"/>
            <a:t>MAJOR</a:t>
          </a:r>
          <a:r>
            <a:rPr kumimoji="1" lang="ja-JP" sz="4700" kern="1200" smtClean="0"/>
            <a:t> </a:t>
          </a:r>
          <a:r>
            <a:rPr kumimoji="1" lang="en-US" sz="4700" kern="1200" smtClean="0"/>
            <a:t>PROJECTS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21BB-94D4-451F-A14C-42D97A22D1A8}">
      <dsp:nvSpPr>
        <dsp:cNvPr id="0" name=""/>
        <dsp:cNvSpPr/>
      </dsp:nvSpPr>
      <dsp:spPr>
        <a:xfrm>
          <a:off x="0" y="679"/>
          <a:ext cx="8229600" cy="1141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600" kern="1200" dirty="0" smtClean="0"/>
            <a:t>WHY PARTNER WITH US</a:t>
          </a:r>
          <a:br>
            <a:rPr kumimoji="1" lang="en-US" sz="3600" kern="1200" dirty="0" smtClean="0"/>
          </a:br>
          <a:endParaRPr lang="en-US" sz="3600" kern="1200" dirty="0"/>
        </a:p>
      </dsp:txBody>
      <dsp:txXfrm>
        <a:off x="55730" y="56409"/>
        <a:ext cx="8118140" cy="10301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950C-1238-4C9F-AC08-11F44BD6257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700" kern="1200" smtClean="0"/>
            <a:t>QUESTIONS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B8CC8-D339-4A6F-A83A-0B997F1DB51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700" kern="1200" smtClean="0"/>
            <a:t>BUSINESS AREA 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0A11A-61EF-40ED-A24A-0716A0F9104E}">
      <dsp:nvSpPr>
        <dsp:cNvPr id="0" name=""/>
        <dsp:cNvSpPr/>
      </dsp:nvSpPr>
      <dsp:spPr>
        <a:xfrm>
          <a:off x="0" y="15705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700" kern="1200" dirty="0" smtClean="0"/>
            <a:t>COMPANIES WE REPRESENT (1)</a:t>
          </a:r>
          <a:endParaRPr lang="en-US" sz="4700" kern="1200" dirty="0"/>
        </a:p>
      </dsp:txBody>
      <dsp:txXfrm>
        <a:off x="55030" y="70735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0A11A-61EF-40ED-A24A-0716A0F9104E}">
      <dsp:nvSpPr>
        <dsp:cNvPr id="0" name=""/>
        <dsp:cNvSpPr/>
      </dsp:nvSpPr>
      <dsp:spPr>
        <a:xfrm>
          <a:off x="0" y="15705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700" kern="1200" dirty="0" smtClean="0"/>
            <a:t>COMPANIES WE REPRESENT (1)</a:t>
          </a:r>
          <a:endParaRPr lang="en-US" sz="4700" kern="1200" dirty="0"/>
        </a:p>
      </dsp:txBody>
      <dsp:txXfrm>
        <a:off x="55030" y="70735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C859C-B049-4BE4-BED1-1DCC831C782F}">
      <dsp:nvSpPr>
        <dsp:cNvPr id="0" name=""/>
        <dsp:cNvSpPr/>
      </dsp:nvSpPr>
      <dsp:spPr>
        <a:xfrm>
          <a:off x="0" y="15705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700" kern="1200" dirty="0" smtClean="0"/>
            <a:t>COMPANIES WE REPRESENT (2)</a:t>
          </a:r>
          <a:endParaRPr lang="en-US" sz="4700" kern="1200" dirty="0"/>
        </a:p>
      </dsp:txBody>
      <dsp:txXfrm>
        <a:off x="55030" y="70735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AE4F2-6950-4B86-BF80-EBFFFB843D6B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4700" kern="1200" dirty="0" smtClean="0"/>
            <a:t>OUR MAJOR CLIENTS (1)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918F15-A677-4AB3-8AEA-17F6C973FA1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1438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97030D-1BD8-401C-9A57-5D00CD3001C0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18F15-A677-4AB3-8AEA-17F6C973FA13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137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3C1A0-0F7E-4FD7-93ED-C1780507877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Freeform 6"/>
          <p:cNvSpPr/>
          <p:nvPr userDrawn="1"/>
        </p:nvSpPr>
        <p:spPr>
          <a:xfrm>
            <a:off x="808038" y="-14288"/>
            <a:ext cx="8331200" cy="822326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  <a:gd name="connsiteX0" fmla="*/ 0 w 9172876"/>
              <a:gd name="connsiteY0" fmla="*/ 14724 h 832871"/>
              <a:gd name="connsiteX1" fmla="*/ 9172876 w 9172876"/>
              <a:gd name="connsiteY1" fmla="*/ 0 h 832871"/>
              <a:gd name="connsiteX2" fmla="*/ 9163250 w 9172876"/>
              <a:gd name="connsiteY2" fmla="*/ 832871 h 832871"/>
              <a:gd name="connsiteX3" fmla="*/ 0 w 9172876"/>
              <a:gd name="connsiteY3" fmla="*/ 14724 h 83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32871">
                <a:moveTo>
                  <a:pt x="0" y="14724"/>
                </a:moveTo>
                <a:lnTo>
                  <a:pt x="9172876" y="0"/>
                </a:lnTo>
                <a:lnTo>
                  <a:pt x="9163250" y="832871"/>
                </a:lnTo>
                <a:lnTo>
                  <a:pt x="0" y="147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 rot="10800000">
            <a:off x="0" y="6040438"/>
            <a:ext cx="8321675" cy="817562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 rot="16200000">
            <a:off x="-2620962" y="2611437"/>
            <a:ext cx="6040438" cy="817563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0" name="Freeform 9"/>
          <p:cNvSpPr/>
          <p:nvPr userDrawn="1"/>
        </p:nvSpPr>
        <p:spPr>
          <a:xfrm rot="5400000">
            <a:off x="5703094" y="3421856"/>
            <a:ext cx="6054725" cy="817563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BBEAD-DD58-4728-A851-FE7B11990B7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0276E-8681-4655-8011-E4C69138EE4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1D7CC-37C8-4C46-9D1F-1617199129F9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E23F8-5A28-4026-8B1D-58BDCB72003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F05B6-3943-4127-9B71-5576D55BCA7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8FE57-A4BD-4E43-9F70-A0DF09F28BC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19404-F43C-47BB-A216-00DA63B65C4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72ADC-880F-40D0-9312-B89DBB84D96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0B422-FAD3-4C97-8523-887F07857AB6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Japan Homeland Security KK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4AAD70-B2AB-468D-BAF5-A2084D53FFF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Freeform 6"/>
          <p:cNvSpPr/>
          <p:nvPr userDrawn="1"/>
        </p:nvSpPr>
        <p:spPr>
          <a:xfrm rot="10800000">
            <a:off x="0" y="6040438"/>
            <a:ext cx="8321675" cy="817562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 rot="16200000">
            <a:off x="-2620962" y="2611437"/>
            <a:ext cx="6040438" cy="817563"/>
          </a:xfrm>
          <a:custGeom>
            <a:avLst/>
            <a:gdLst>
              <a:gd name="connsiteX0" fmla="*/ 0 w 9172876"/>
              <a:gd name="connsiteY0" fmla="*/ 0 h 818147"/>
              <a:gd name="connsiteX1" fmla="*/ 9172876 w 9172876"/>
              <a:gd name="connsiteY1" fmla="*/ 9625 h 818147"/>
              <a:gd name="connsiteX2" fmla="*/ 9163250 w 9172876"/>
              <a:gd name="connsiteY2" fmla="*/ 818147 h 818147"/>
              <a:gd name="connsiteX3" fmla="*/ 0 w 9172876"/>
              <a:gd name="connsiteY3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2876" h="818147">
                <a:moveTo>
                  <a:pt x="0" y="0"/>
                </a:moveTo>
                <a:lnTo>
                  <a:pt x="9172876" y="9625"/>
                </a:lnTo>
                <a:lnTo>
                  <a:pt x="9163250" y="8181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9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0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shinkagaku.co.jp/" TargetMode="External"/><Relationship Id="rId3" Type="http://schemas.openxmlformats.org/officeDocument/2006/relationships/diagramLayout" Target="../diagrams/layout11.xml"/><Relationship Id="rId7" Type="http://schemas.openxmlformats.org/officeDocument/2006/relationships/hyperlink" Target="http://www.yahagi.co.jp/" TargetMode="External"/><Relationship Id="rId12" Type="http://schemas.openxmlformats.org/officeDocument/2006/relationships/image" Target="../media/image2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1.xml"/><Relationship Id="rId9" Type="http://schemas.openxmlformats.org/officeDocument/2006/relationships/hyperlink" Target="http://www.starlite.co.jp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nkyo-k.co.jp/" TargetMode="External"/><Relationship Id="rId13" Type="http://schemas.openxmlformats.org/officeDocument/2006/relationships/image" Target="../media/image27.png"/><Relationship Id="rId3" Type="http://schemas.openxmlformats.org/officeDocument/2006/relationships/diagramLayout" Target="../diagrams/layout12.xml"/><Relationship Id="rId7" Type="http://schemas.openxmlformats.org/officeDocument/2006/relationships/hyperlink" Target="http://www.kanae.co.jp/" TargetMode="External"/><Relationship Id="rId12" Type="http://schemas.openxmlformats.org/officeDocument/2006/relationships/image" Target="../media/image2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openxmlformats.org/officeDocument/2006/relationships/image" Target="../media/image25.png"/><Relationship Id="rId5" Type="http://schemas.openxmlformats.org/officeDocument/2006/relationships/diagramColors" Target="../diagrams/colors12.xml"/><Relationship Id="rId15" Type="http://schemas.openxmlformats.org/officeDocument/2006/relationships/image" Target="../media/image28.png"/><Relationship Id="rId10" Type="http://schemas.openxmlformats.org/officeDocument/2006/relationships/hyperlink" Target="http://www.toho-built.co.jp/" TargetMode="External"/><Relationship Id="rId4" Type="http://schemas.openxmlformats.org/officeDocument/2006/relationships/diagramQuickStyle" Target="../diagrams/quickStyle12.xml"/><Relationship Id="rId9" Type="http://schemas.openxmlformats.org/officeDocument/2006/relationships/hyperlink" Target="http://www.aichi-resine.com/" TargetMode="External"/><Relationship Id="rId1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9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stacote.com/" TargetMode="External"/><Relationship Id="rId13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hyperlink" Target="http://www.linex.com/" TargetMode="External"/><Relationship Id="rId12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6.xml"/><Relationship Id="rId9" Type="http://schemas.openxmlformats.org/officeDocument/2006/relationships/hyperlink" Target="http://www.mitigationtechnologies.com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stacote.com/" TargetMode="External"/><Relationship Id="rId13" Type="http://schemas.openxmlformats.org/officeDocument/2006/relationships/image" Target="../media/image7.png"/><Relationship Id="rId3" Type="http://schemas.openxmlformats.org/officeDocument/2006/relationships/diagramLayout" Target="../diagrams/layout7.xml"/><Relationship Id="rId7" Type="http://schemas.openxmlformats.org/officeDocument/2006/relationships/hyperlink" Target="http://www.linex.com/" TargetMode="External"/><Relationship Id="rId12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7.xml"/><Relationship Id="rId10" Type="http://schemas.openxmlformats.org/officeDocument/2006/relationships/hyperlink" Target="http://www.mineralstech.com/" TargetMode="External"/><Relationship Id="rId4" Type="http://schemas.openxmlformats.org/officeDocument/2006/relationships/diagramQuickStyle" Target="../diagrams/quickStyle7.xml"/><Relationship Id="rId9" Type="http://schemas.openxmlformats.org/officeDocument/2006/relationships/hyperlink" Target="http://www.mitigationtechnologies.com/" TargetMode="External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yron.com/" TargetMode="External"/><Relationship Id="rId13" Type="http://schemas.openxmlformats.org/officeDocument/2006/relationships/image" Target="../media/image10.png"/><Relationship Id="rId3" Type="http://schemas.openxmlformats.org/officeDocument/2006/relationships/diagramLayout" Target="../diagrams/layout8.xml"/><Relationship Id="rId7" Type="http://schemas.openxmlformats.org/officeDocument/2006/relationships/hyperlink" Target="http://www.fedur.com/" TargetMode="External"/><Relationship Id="rId12" Type="http://schemas.openxmlformats.org/officeDocument/2006/relationships/image" Target="../media/image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8.xml"/><Relationship Id="rId10" Type="http://schemas.openxmlformats.org/officeDocument/2006/relationships/hyperlink" Target="http://www.graco.com/" TargetMode="External"/><Relationship Id="rId4" Type="http://schemas.openxmlformats.org/officeDocument/2006/relationships/diagramQuickStyle" Target="../diagrams/quickStyle8.xml"/><Relationship Id="rId9" Type="http://schemas.openxmlformats.org/officeDocument/2006/relationships/hyperlink" Target="http://www.roi360.com/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7042" y="337719"/>
            <a:ext cx="7772400" cy="1470025"/>
          </a:xfrm>
        </p:spPr>
        <p:txBody>
          <a:bodyPr>
            <a:normAutofit/>
          </a:bodyPr>
          <a:lstStyle/>
          <a:p>
            <a:r>
              <a:rPr lang="en-GB" altLang="en-US" sz="4000" b="1" dirty="0" smtClean="0"/>
              <a:t>COMPANY PROFILE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9569" y="4391527"/>
            <a:ext cx="6221413" cy="1752600"/>
          </a:xfrm>
        </p:spPr>
        <p:txBody>
          <a:bodyPr>
            <a:normAutofit/>
          </a:bodyPr>
          <a:lstStyle/>
          <a:p>
            <a:r>
              <a:rPr lang="en-US" altLang="ja-JP" sz="3500" b="1" dirty="0" smtClean="0">
                <a:solidFill>
                  <a:schemeClr val="tx1"/>
                </a:solidFill>
                <a:ea typeface="ＭＳ Ｐゴシック" charset="-128"/>
              </a:rPr>
              <a:t>JAPAN HOMELAND SECURITY KK</a:t>
            </a:r>
          </a:p>
          <a:p>
            <a:r>
              <a:rPr lang="en-US" altLang="en-US" sz="2400" b="1" dirty="0" smtClean="0">
                <a:solidFill>
                  <a:schemeClr val="tx1"/>
                </a:solidFill>
                <a:ea typeface="ＭＳ Ｐゴシック" charset="-128"/>
              </a:rPr>
              <a:t>“</a:t>
            </a:r>
            <a:r>
              <a:rPr lang="en-US" altLang="en-US" sz="2400" b="1" u="sng" dirty="0" smtClean="0">
                <a:solidFill>
                  <a:schemeClr val="tx1"/>
                </a:solidFill>
                <a:ea typeface="ＭＳ Ｐゴシック" charset="-128"/>
              </a:rPr>
              <a:t>Delivering Solutions for the Future</a:t>
            </a:r>
            <a:r>
              <a:rPr lang="en-US" altLang="en-US" sz="2400" b="1" dirty="0" smtClean="0">
                <a:solidFill>
                  <a:schemeClr val="tx1"/>
                </a:solidFill>
                <a:ea typeface="ＭＳ Ｐゴシック" charset="-128"/>
              </a:rPr>
              <a:t>”</a:t>
            </a:r>
            <a:endParaRPr lang="en-GB" alt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3417" y="1997242"/>
            <a:ext cx="12287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6762196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55565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ts val="2880"/>
              </a:lnSpc>
              <a:spcBef>
                <a:spcPts val="3600"/>
              </a:spcBef>
            </a:pPr>
            <a:r>
              <a:rPr lang="en-US" sz="2400" dirty="0" smtClean="0"/>
              <a:t>      Japan Ministry of Defense (JSDF, JGSDF, JASDF)</a:t>
            </a:r>
          </a:p>
          <a:p>
            <a:pPr>
              <a:lnSpc>
                <a:spcPts val="2880"/>
              </a:lnSpc>
              <a:spcBef>
                <a:spcPts val="3600"/>
              </a:spcBef>
            </a:pPr>
            <a:r>
              <a:rPr lang="en-US" sz="2400" dirty="0" smtClean="0"/>
              <a:t>      Japan Coast Guard (JCG)</a:t>
            </a:r>
          </a:p>
          <a:p>
            <a:pPr marL="0" indent="0">
              <a:lnSpc>
                <a:spcPts val="2880"/>
              </a:lnSpc>
              <a:spcBef>
                <a:spcPts val="600"/>
              </a:spcBef>
              <a:buNone/>
            </a:pP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      National Police Agency (NPA)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      Fire Department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US Forces in Japan (Okinawa, Yokotsuka etc)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4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33375" y="6642100"/>
            <a:ext cx="2809875" cy="215900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33" y="2486540"/>
            <a:ext cx="823032" cy="35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32" y="3870802"/>
            <a:ext cx="440596" cy="75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44" y="3118460"/>
            <a:ext cx="723900" cy="55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58" y="1532875"/>
            <a:ext cx="523062" cy="76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06" y="4758343"/>
            <a:ext cx="554355" cy="5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7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871721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1"/>
            <a:ext cx="8229600" cy="41529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400" dirty="0" smtClean="0"/>
              <a:t>       TEPCO</a:t>
            </a:r>
            <a:r>
              <a:rPr lang="en-US" sz="2400" dirty="0"/>
              <a:t>, Kashiwazaki Power Plant, etc</a:t>
            </a:r>
            <a:r>
              <a:rPr lang="en-US" sz="2400" dirty="0" smtClean="0"/>
              <a:t>.      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       Shimizu Corporation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       Taisei Corporation</a:t>
            </a:r>
          </a:p>
          <a:p>
            <a:pPr>
              <a:spcBef>
                <a:spcPts val="3000"/>
              </a:spcBef>
            </a:pPr>
            <a:r>
              <a:rPr lang="en-US" sz="2400" dirty="0" smtClean="0"/>
              <a:t>       Kajima Corporation</a:t>
            </a:r>
          </a:p>
          <a:p>
            <a:pPr>
              <a:spcBef>
                <a:spcPts val="3000"/>
              </a:spcBef>
            </a:pPr>
            <a:r>
              <a:rPr lang="en-US" sz="2400" dirty="0" smtClean="0"/>
              <a:t>       Japan </a:t>
            </a:r>
            <a:r>
              <a:rPr lang="en-US" sz="2400" dirty="0"/>
              <a:t>Railway (JR</a:t>
            </a:r>
            <a:r>
              <a:rPr lang="en-US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      Others – available upon request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33375" y="6642100"/>
            <a:ext cx="2809875" cy="215900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77" y="1480447"/>
            <a:ext cx="623411" cy="65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98" y="4198156"/>
            <a:ext cx="684586" cy="36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962" y="3423489"/>
            <a:ext cx="1389888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06" y="2705214"/>
            <a:ext cx="555498" cy="53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894" y="2158593"/>
            <a:ext cx="115062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335978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27" y="1544511"/>
            <a:ext cx="82296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dirty="0" smtClean="0">
                <a:ea typeface="ＭＳ Ｐゴシック" charset="-128"/>
              </a:rPr>
              <a:t>  Yahagi </a:t>
            </a:r>
            <a:r>
              <a:rPr lang="en-US" altLang="ja-JP" dirty="0">
                <a:ea typeface="ＭＳ Ｐゴシック" charset="-128"/>
              </a:rPr>
              <a:t>Construction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 Business Capital: </a:t>
            </a:r>
            <a:r>
              <a:rPr lang="en-US" altLang="ja-JP" dirty="0" smtClean="0">
                <a:ea typeface="ＭＳ Ｐゴシック" charset="-128"/>
              </a:rPr>
              <a:t>JYN 6,800,000,000</a:t>
            </a:r>
            <a:endParaRPr lang="en-US" altLang="ja-JP" dirty="0">
              <a:ea typeface="ＭＳ Ｐゴシック" charset="-128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 Sales: </a:t>
            </a:r>
            <a:r>
              <a:rPr lang="en-US" altLang="ja-JP" dirty="0" smtClean="0">
                <a:ea typeface="ＭＳ Ｐゴシック" charset="-128"/>
              </a:rPr>
              <a:t>JYN 62,400,000,000</a:t>
            </a:r>
            <a:endParaRPr lang="en-US" altLang="ja-JP" dirty="0">
              <a:ea typeface="ＭＳ Ｐゴシック" charset="-128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 Personnel: 1099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 Website: </a:t>
            </a:r>
            <a:r>
              <a:rPr lang="en-US" altLang="ja-JP" dirty="0">
                <a:ea typeface="ＭＳ Ｐゴシック" charset="-128"/>
                <a:hlinkClick r:id="rId7"/>
              </a:rPr>
              <a:t>www.yahagi.co.jp</a:t>
            </a:r>
            <a:endParaRPr lang="en-US" altLang="ja-JP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dirty="0" smtClean="0">
                <a:ea typeface="ＭＳ Ｐゴシック" charset="-128"/>
              </a:rPr>
              <a:t>  Toshin </a:t>
            </a:r>
            <a:r>
              <a:rPr lang="en-US" altLang="ja-JP" dirty="0">
                <a:ea typeface="ＭＳ Ｐゴシック" charset="-128"/>
              </a:rPr>
              <a:t>Kagaku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 Business Capital: </a:t>
            </a:r>
            <a:r>
              <a:rPr lang="en-US" altLang="ja-JP" dirty="0" smtClean="0">
                <a:ea typeface="ＭＳ Ｐゴシック" charset="-128"/>
              </a:rPr>
              <a:t>JYN 95,000,000</a:t>
            </a:r>
            <a:endParaRPr lang="en-US" altLang="ja-JP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 Sales: </a:t>
            </a:r>
            <a:r>
              <a:rPr lang="en-US" altLang="ja-JP" dirty="0" smtClean="0">
                <a:ea typeface="ＭＳ Ｐゴシック" charset="-128"/>
              </a:rPr>
              <a:t>JYN 8,200,000,000</a:t>
            </a:r>
            <a:endParaRPr lang="en-US" altLang="ja-JP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 Personnel: 39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 Website: </a:t>
            </a:r>
            <a:r>
              <a:rPr lang="en-US" altLang="ja-JP" dirty="0">
                <a:ea typeface="ＭＳ Ｐゴシック" charset="-128"/>
                <a:hlinkClick r:id="rId8"/>
              </a:rPr>
              <a:t>www.toshinkagaku.co.jp</a:t>
            </a:r>
            <a:endParaRPr lang="en-US" altLang="ja-JP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dirty="0" smtClean="0">
                <a:ea typeface="ＭＳ Ｐゴシック" charset="-128"/>
              </a:rPr>
              <a:t>  Starlite </a:t>
            </a:r>
            <a:r>
              <a:rPr lang="en-US" altLang="ja-JP" dirty="0">
                <a:ea typeface="ＭＳ Ｐゴシック" charset="-128"/>
              </a:rPr>
              <a:t>Kogyo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Business Capital: </a:t>
            </a:r>
            <a:r>
              <a:rPr lang="en-US" altLang="ja-JP" dirty="0" smtClean="0">
                <a:ea typeface="ＭＳ Ｐゴシック" charset="-128"/>
              </a:rPr>
              <a:t>JYN 1,000,000,000</a:t>
            </a:r>
            <a:endParaRPr lang="en-US" altLang="ja-JP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Sales: </a:t>
            </a:r>
            <a:r>
              <a:rPr lang="en-US" altLang="ja-JP" dirty="0" smtClean="0">
                <a:ea typeface="ＭＳ Ｐゴシック" charset="-128"/>
              </a:rPr>
              <a:t>JYN 17,000,000,000</a:t>
            </a:r>
            <a:endParaRPr lang="en-US" altLang="ja-JP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Personnel: 1706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charset="-128"/>
              </a:rPr>
              <a:t>        Website: </a:t>
            </a:r>
            <a:r>
              <a:rPr lang="en-US" altLang="ja-JP" dirty="0">
                <a:ea typeface="ＭＳ Ｐゴシック" charset="-128"/>
                <a:hlinkClick r:id="rId9"/>
              </a:rPr>
              <a:t>www.starlite.co.jp</a:t>
            </a:r>
            <a:endParaRPr kumimoji="1" lang="ja-JP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11220" y="3426494"/>
            <a:ext cx="1257309" cy="90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6116" y="4686599"/>
            <a:ext cx="1124331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447675" y="6553200"/>
            <a:ext cx="3009900" cy="304800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30" y="1857381"/>
            <a:ext cx="12573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4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87914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522426"/>
            <a:ext cx="8180402" cy="42021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dirty="0">
                <a:ea typeface="ＭＳ Ｐゴシック" panose="020B0600070205080204" pitchFamily="50" charset="-128"/>
              </a:rPr>
              <a:t>Kanae</a:t>
            </a:r>
            <a:r>
              <a:rPr lang="ja-JP" altLang="en-US" dirty="0">
                <a:ea typeface="ＭＳ Ｐゴシック" panose="020B0600070205080204" pitchFamily="50" charset="-128"/>
              </a:rPr>
              <a:t>　</a:t>
            </a:r>
            <a:r>
              <a:rPr lang="en-US" altLang="ja-JP" dirty="0">
                <a:ea typeface="ＭＳ Ｐゴシック" panose="020B0600070205080204" pitchFamily="50" charset="-128"/>
              </a:rPr>
              <a:t>Corporation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ja-JP" altLang="en-US" dirty="0">
                <a:ea typeface="ＭＳ Ｐゴシック" panose="020B0600070205080204" pitchFamily="50" charset="-128"/>
              </a:rPr>
              <a:t>　　</a:t>
            </a:r>
            <a:r>
              <a:rPr lang="en-US" altLang="ja-JP" dirty="0">
                <a:ea typeface="ＭＳ Ｐゴシック" panose="020B0600070205080204" pitchFamily="50" charset="-128"/>
              </a:rPr>
              <a:t> Business Capital: </a:t>
            </a:r>
            <a:r>
              <a:rPr lang="en-US" altLang="ja-JP" dirty="0" smtClean="0">
                <a:ea typeface="ＭＳ Ｐゴシック" panose="020B0600070205080204" pitchFamily="50" charset="-128"/>
              </a:rPr>
              <a:t>JYN100,000,000</a:t>
            </a:r>
            <a:endParaRPr lang="en-US" altLang="ja-JP" dirty="0">
              <a:ea typeface="ＭＳ Ｐゴシック" panose="020B0600070205080204" pitchFamily="50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ja-JP" altLang="en-US" dirty="0">
                <a:ea typeface="ＭＳ Ｐゴシック" panose="020B0600070205080204" pitchFamily="50" charset="-128"/>
              </a:rPr>
              <a:t>　　</a:t>
            </a:r>
            <a:r>
              <a:rPr lang="en-US" altLang="ja-JP" dirty="0">
                <a:ea typeface="ＭＳ Ｐゴシック" panose="020B0600070205080204" pitchFamily="50" charset="-128"/>
              </a:rPr>
              <a:t> Website: </a:t>
            </a:r>
            <a:r>
              <a:rPr lang="en-US" altLang="ja-JP" dirty="0">
                <a:ea typeface="ＭＳ Ｐゴシック" charset="-128"/>
                <a:hlinkClick r:id="rId7"/>
              </a:rPr>
              <a:t>www.kanae.co.jp</a:t>
            </a:r>
            <a:endParaRPr lang="en-US" altLang="ja-JP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ja-JP" dirty="0">
              <a:ea typeface="ＭＳ Ｐゴシック" panose="020B0600070205080204" pitchFamily="50" charset="-128"/>
            </a:endParaRPr>
          </a:p>
          <a:p>
            <a:pPr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dirty="0" smtClean="0">
                <a:ea typeface="ＭＳ Ｐゴシック" panose="020B0600070205080204" pitchFamily="50" charset="-128"/>
              </a:rPr>
              <a:t> Kankyo </a:t>
            </a:r>
            <a:r>
              <a:rPr lang="en-US" altLang="ja-JP" dirty="0">
                <a:ea typeface="ＭＳ Ｐゴシック" panose="020B0600070205080204" pitchFamily="50" charset="-128"/>
              </a:rPr>
              <a:t>Kaihatsu </a:t>
            </a:r>
            <a:endParaRPr lang="en-US" altLang="ja-JP" dirty="0" smtClean="0">
              <a:ea typeface="ＭＳ Ｐゴシック" panose="020B0600070205080204" pitchFamily="50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ea typeface="ＭＳ Ｐゴシック" panose="020B0600070205080204" pitchFamily="50" charset="-128"/>
              </a:rPr>
              <a:t>      Business Capital:JYN476,000,000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ja-JP" dirty="0">
                <a:ea typeface="ＭＳ Ｐゴシック" panose="020B0600070205080204" pitchFamily="50" charset="-128"/>
              </a:rPr>
              <a:t> </a:t>
            </a:r>
            <a:r>
              <a:rPr lang="en-US" altLang="ja-JP" dirty="0" smtClean="0">
                <a:ea typeface="ＭＳ Ｐゴシック" panose="020B0600070205080204" pitchFamily="50" charset="-128"/>
              </a:rPr>
              <a:t>      Personnel: 380</a:t>
            </a:r>
            <a:endParaRPr lang="en-US" altLang="ja-JP" dirty="0">
              <a:ea typeface="ＭＳ Ｐゴシック" panose="020B0600070205080204" pitchFamily="50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ja-JP" altLang="en-US" dirty="0">
                <a:ea typeface="ＭＳ Ｐゴシック" panose="020B0600070205080204" pitchFamily="50" charset="-128"/>
              </a:rPr>
              <a:t>　　</a:t>
            </a:r>
            <a:r>
              <a:rPr lang="en-US" altLang="ja-JP" dirty="0">
                <a:ea typeface="ＭＳ Ｐゴシック" panose="020B0600070205080204" pitchFamily="50" charset="-128"/>
              </a:rPr>
              <a:t> Website: </a:t>
            </a:r>
            <a:r>
              <a:rPr lang="en-US" altLang="ja-JP" dirty="0">
                <a:ea typeface="ＭＳ Ｐゴシック" charset="-128"/>
                <a:hlinkClick r:id="rId8"/>
              </a:rPr>
              <a:t>www.kankyo-k.co.jp</a:t>
            </a:r>
            <a:endParaRPr lang="en-US" altLang="ja-JP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ja-JP" dirty="0">
              <a:ea typeface="ＭＳ Ｐゴシック" panose="020B0600070205080204" pitchFamily="50" charset="-128"/>
            </a:endParaRPr>
          </a:p>
          <a:p>
            <a:pPr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dirty="0">
                <a:ea typeface="ＭＳ Ｐゴシック" panose="020B0600070205080204" pitchFamily="50" charset="-128"/>
              </a:rPr>
              <a:t>Aichi Resin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ja-JP" altLang="en-US" dirty="0">
                <a:ea typeface="ＭＳ Ｐゴシック" panose="020B0600070205080204" pitchFamily="50" charset="-128"/>
              </a:rPr>
              <a:t>　　</a:t>
            </a:r>
            <a:r>
              <a:rPr lang="en-US" altLang="ja-JP" dirty="0">
                <a:ea typeface="ＭＳ Ｐゴシック" panose="020B0600070205080204" pitchFamily="50" charset="-128"/>
              </a:rPr>
              <a:t> Business Capital: </a:t>
            </a:r>
            <a:r>
              <a:rPr lang="en-US" altLang="ja-JP" dirty="0" smtClean="0">
                <a:ea typeface="ＭＳ Ｐゴシック" panose="020B0600070205080204" pitchFamily="50" charset="-128"/>
              </a:rPr>
              <a:t>JYN10,000,000</a:t>
            </a:r>
            <a:endParaRPr lang="en-US" altLang="ja-JP" dirty="0">
              <a:ea typeface="ＭＳ Ｐゴシック" panose="020B0600070205080204" pitchFamily="50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ja-JP" altLang="en-US" dirty="0">
                <a:ea typeface="ＭＳ Ｐゴシック" panose="020B0600070205080204" pitchFamily="50" charset="-128"/>
              </a:rPr>
              <a:t>　　</a:t>
            </a:r>
            <a:r>
              <a:rPr lang="en-US" altLang="ja-JP" dirty="0">
                <a:ea typeface="ＭＳ Ｐゴシック" panose="020B0600070205080204" pitchFamily="50" charset="-128"/>
              </a:rPr>
              <a:t> Website: </a:t>
            </a:r>
            <a:r>
              <a:rPr lang="en-US" altLang="ja-JP" dirty="0" smtClean="0">
                <a:ea typeface="ＭＳ Ｐゴシック" charset="-128"/>
                <a:hlinkClick r:id="rId9"/>
              </a:rPr>
              <a:t>www.aichi-resin.com</a:t>
            </a:r>
            <a:endParaRPr lang="en-US" altLang="ja-JP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ja-JP" dirty="0">
              <a:ea typeface="ＭＳ Ｐゴシック" panose="020B0600070205080204" pitchFamily="50" charset="-128"/>
            </a:endParaRPr>
          </a:p>
          <a:p>
            <a:pPr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dirty="0">
                <a:ea typeface="ＭＳ Ｐゴシック" panose="020B0600070205080204" pitchFamily="50" charset="-128"/>
              </a:rPr>
              <a:t>Toho Built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ja-JP" altLang="en-US" dirty="0">
                <a:ea typeface="ＭＳ Ｐゴシック" panose="020B0600070205080204" pitchFamily="50" charset="-128"/>
              </a:rPr>
              <a:t>　　</a:t>
            </a:r>
            <a:r>
              <a:rPr lang="en-US" altLang="ja-JP" dirty="0">
                <a:ea typeface="ＭＳ Ｐゴシック" panose="020B0600070205080204" pitchFamily="50" charset="-128"/>
              </a:rPr>
              <a:t> Business Capital: </a:t>
            </a:r>
            <a:r>
              <a:rPr lang="en-US" altLang="ja-JP" dirty="0" smtClean="0">
                <a:ea typeface="ＭＳ Ｐゴシック" panose="020B0600070205080204" pitchFamily="50" charset="-128"/>
              </a:rPr>
              <a:t>JYN50,000,000</a:t>
            </a:r>
            <a:endParaRPr lang="en-US" altLang="ja-JP" dirty="0">
              <a:ea typeface="ＭＳ Ｐゴシック" panose="020B0600070205080204" pitchFamily="50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ja-JP" altLang="en-US" dirty="0">
                <a:ea typeface="ＭＳ Ｐゴシック" panose="020B0600070205080204" pitchFamily="50" charset="-128"/>
              </a:rPr>
              <a:t>　　</a:t>
            </a:r>
            <a:r>
              <a:rPr lang="en-US" altLang="ja-JP" dirty="0">
                <a:ea typeface="ＭＳ Ｐゴシック" panose="020B0600070205080204" pitchFamily="50" charset="-128"/>
              </a:rPr>
              <a:t> Website: </a:t>
            </a:r>
            <a:r>
              <a:rPr lang="en-US" altLang="ja-JP" dirty="0">
                <a:ea typeface="ＭＳ Ｐゴシック" charset="-128"/>
                <a:hlinkClick r:id="rId10"/>
              </a:rPr>
              <a:t>www.toho-built.co.jp</a:t>
            </a:r>
            <a:endParaRPr lang="en-US" altLang="ja-JP" dirty="0">
              <a:ea typeface="ＭＳ Ｐゴシック" panose="020B0600070205080204" pitchFamily="50" charset="-128"/>
            </a:endParaRPr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5" name="Picture 5" descr="C:\Users\User\Desktop\namelogo.gif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43600" y="2860255"/>
            <a:ext cx="2610854" cy="3657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268" y="3939789"/>
            <a:ext cx="20955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68" y="4992257"/>
            <a:ext cx="2106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-531846" y="6492875"/>
            <a:ext cx="3179795" cy="365125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155" y="1800225"/>
            <a:ext cx="160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37541636"/>
              </p:ext>
            </p:extLst>
          </p:nvPr>
        </p:nvGraphicFramePr>
        <p:xfrm>
          <a:off x="457200" y="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82471"/>
              </p:ext>
            </p:extLst>
          </p:nvPr>
        </p:nvGraphicFramePr>
        <p:xfrm>
          <a:off x="112296" y="1247274"/>
          <a:ext cx="8955504" cy="5032375"/>
        </p:xfrm>
        <a:graphic>
          <a:graphicData uri="http://schemas.openxmlformats.org/drawingml/2006/table">
            <a:tbl>
              <a:tblPr/>
              <a:tblGrid>
                <a:gridCol w="175117"/>
                <a:gridCol w="3137372"/>
                <a:gridCol w="1165263"/>
                <a:gridCol w="1515497"/>
                <a:gridCol w="499165"/>
                <a:gridCol w="109652"/>
                <a:gridCol w="497528"/>
                <a:gridCol w="363326"/>
                <a:gridCol w="157114"/>
                <a:gridCol w="1335470"/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№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PROJECT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LOCATION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CLIENT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APPLICATION DATE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SCALE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NOTE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Tepco Kita-Asaka Substation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Saitama, Asaka City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Jan. 2013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14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Reinforcement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Niijima Substation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Tokyo, Niijima Village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Jan. 2013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400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Disaster Mitigation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3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Tepco Cooling Pump Room and Service Pump Room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Kanagawa, Yokosuka City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Feb. 2013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Ballistic Mitigation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Fukushima Daiichi Power 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Kanagawa, Yokosuka City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Feb. 2014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～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Mar. 2014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30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Impact Resistance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5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Unit 4 Turbine Building at Fukushima Daiichi Nuclear Power 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Fukushima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Feb. 2014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15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High Durability Waterproof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6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Durable Hydraulic Test at Kashiwazaki Power 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Niigata, Kashiwazaki City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Apr. 2014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Reinforcement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7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Fire Resistant and High Durability High Durability Waterproof at Kashiwazaki Power 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Niigata, Kasiwazaki City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Jun. 2014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6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Reinforcement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8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Impact Test (8Kg,40m/s) for Hurricane Mitigation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Kanagawa, Yokosuka City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Jun. 2014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Impact Resistance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9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Decontamination of Building at Fukushima Daiichi Nuclear Power 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Fukushima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Jun. 2014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～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Oct. 2014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2,400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High Durability High Durability Waterproof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10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Shibuya Underground Power Sub-station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Tokyo, Shibuya-ku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Jul. 2014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3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Water stop/ High Durability Waterproof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11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EPS Setting at Fukushima Daiichi Nuclear Power Station ①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Fukushima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Oct. 2014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406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Impact Resistance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12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EPS Setting at Fukushima Daiichi Nuclear Power Station ②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Fukushima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Oct. 2014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65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Water stop, High Durability Waterproof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13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Soli Chimney at Kozushima Substation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Tokyo, Kozushima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Dec. 2014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44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Reinforcement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EPS Setting at Fukushima Daiichi Nuclear Power Station ③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Fukushima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Dec. 2014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307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Impact Resistance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15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Asphalt Roof at Mejiro Power Substation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Tokyo, Shinjyu-ku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Jan. 2015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450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High Durability Waterproof Layer Protective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73225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</p:spTree>
    <p:extLst>
      <p:ext uri="{BB962C8B-B14F-4D97-AF65-F5344CB8AC3E}">
        <p14:creationId xmlns:p14="http://schemas.microsoft.com/office/powerpoint/2010/main" val="299491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662987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982915"/>
              </p:ext>
            </p:extLst>
          </p:nvPr>
        </p:nvGraphicFramePr>
        <p:xfrm>
          <a:off x="314325" y="1333501"/>
          <a:ext cx="8686800" cy="5024439"/>
        </p:xfrm>
        <a:graphic>
          <a:graphicData uri="http://schemas.openxmlformats.org/drawingml/2006/table">
            <a:tbl>
              <a:tblPr/>
              <a:tblGrid>
                <a:gridCol w="169863"/>
                <a:gridCol w="2954337"/>
                <a:gridCol w="1143000"/>
                <a:gridCol w="1546225"/>
                <a:gridCol w="511175"/>
                <a:gridCol w="79375"/>
                <a:gridCol w="482600"/>
                <a:gridCol w="352425"/>
                <a:gridCol w="152400"/>
                <a:gridCol w="1295400"/>
              </a:tblGrid>
              <a:tr h="298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№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PROJECT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LOCATION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CLIENT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APPLICATION DATE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SCALE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NOTE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16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Asphalt Roof at Yodobashi Substation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Tokyo, Shinjyu-ku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Jan. 2015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～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Mar. 2015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1,468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High Durability Waterproof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17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EPS Setting at unit 3, 4 of  Fukushima Daiichi Nuclear Power Station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Fukushima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Mar. 2015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2,064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Impact Resistance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18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EPS Setting at Fukushima Daiichi Nuclear Power Station ④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Fukushima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Mar. 2015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～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ongoing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1,946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Impact Resistance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19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Roof Floor at Hamamatsucho  Annex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Tokyo, Minato-ku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Apr. 2015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～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ongoing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1,170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 High Durability Waterproof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20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SGTS plumbing at lower roof ventilation of unit 1, 2 (unmanned)</a:t>
                      </a:r>
                      <a:b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</a:b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of  Fukushima Daiichi Nuclear Power Station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Fukushima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Apr. 2015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～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on trial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16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Impact Resistance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21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Water stop of Underground at Ginza Power 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Tokyo, Chuo-ku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Apr. 2015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180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High Durability Waterproof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22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Flange of containment at unit 1 atomic reactor building (unmanned)</a:t>
                      </a:r>
                      <a:b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</a:b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of  Fukushima Daiichi Nuclear Power Station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Fukushima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Adjustment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1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High Durability Waterproof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23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Underground wall at storage of no.9 building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of Fukushima Daiichi Nuclear Power 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Fukushima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Adjustment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5,000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High Durability Waterproof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24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Kashiwazaki Nuclear Power Building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Niigata, Kasiwazaki City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Adjustment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231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Impact Resistance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25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Roof Floor (High Durability Waterproof), Outside Wall at Chichijima Power 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Tokyo, Ogasawara Village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Adjustment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4,339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High Durability Waterproof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26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Underground Water Tank (3 places) at Kepco Power Station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Fukui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Tokyo Electric Power Company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Adjustment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28,260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ＭＳ Ｐ明朝" charset="-128"/>
                        </a:rPr>
                        <a:t>High Durability Waterproof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8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48,820 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㎡</a:t>
                      </a:r>
                    </a:p>
                  </a:txBody>
                  <a:tcPr marL="6271" marR="6271" marT="6271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8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4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 sz="20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 2" pitchFamily="18" charset="2"/>
                        <a:defRPr kumimoji="1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 2" pitchFamily="18" charset="2"/>
                        <a:defRPr kumimoji="1" sz="1600">
                          <a:solidFill>
                            <a:schemeClr val="tx2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明朝" charset="-128"/>
                          <a:ea typeface="HGｺﾞｼｯｸE" pitchFamily="49" charset="-128"/>
                        </a:rPr>
                        <a:t>　</a:t>
                      </a:r>
                    </a:p>
                  </a:txBody>
                  <a:tcPr marL="6271" marR="6271" marT="62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503855" y="6492875"/>
            <a:ext cx="3199429" cy="365125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</p:spTree>
    <p:extLst>
      <p:ext uri="{BB962C8B-B14F-4D97-AF65-F5344CB8AC3E}">
        <p14:creationId xmlns:p14="http://schemas.microsoft.com/office/powerpoint/2010/main" val="10983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502247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29208" y="6589614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GB" sz="105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050" b="1" dirty="0">
                <a:solidFill>
                  <a:srgbClr val="FF0000"/>
                </a:solidFill>
              </a:rPr>
              <a:t>KK®</a:t>
            </a:r>
          </a:p>
        </p:txBody>
      </p:sp>
      <p:graphicFrame>
        <p:nvGraphicFramePr>
          <p:cNvPr id="18" name="コンテンツ プレースホルダー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235609"/>
              </p:ext>
            </p:extLst>
          </p:nvPr>
        </p:nvGraphicFramePr>
        <p:xfrm>
          <a:off x="247650" y="1276357"/>
          <a:ext cx="8705850" cy="5100337"/>
        </p:xfrm>
        <a:graphic>
          <a:graphicData uri="http://schemas.openxmlformats.org/drawingml/2006/table">
            <a:tbl>
              <a:tblPr/>
              <a:tblGrid>
                <a:gridCol w="293768"/>
                <a:gridCol w="1990754"/>
                <a:gridCol w="1149920"/>
                <a:gridCol w="1928133"/>
                <a:gridCol w="619125"/>
                <a:gridCol w="228600"/>
                <a:gridCol w="638175"/>
                <a:gridCol w="428625"/>
                <a:gridCol w="295275"/>
                <a:gridCol w="1133475"/>
              </a:tblGrid>
              <a:tr h="13714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№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PROJECT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LOCATION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CLIENT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APPLICATION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DATE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SCALE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NOTE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01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Protection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of Vehicle Carrier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Oita, Oita Port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Mitsui O.S.K Lines （Glorious）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May. 2010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240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Abrasion Resistance,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Corrosion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7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Delivery Entrance 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Tokyo, Koto-ku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Hewlett-Packard Japan, Ltd.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Feb. 2011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140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Abrasion Resistance,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Chemical Resistance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18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Ordinance Test Facility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Kanagawa, Yokosuka City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National Defense Academy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Mar. 2011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60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Blast Mitigation,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Corrosion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4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60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System Integration and </a:t>
                      </a:r>
                    </a:p>
                    <a:p>
                      <a:pPr algn="l" rtl="0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Access Control</a:t>
                      </a:r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4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MEITETSU, KARIYA Viaduct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Aichi, Kariya City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Nagoya Railroad Co., Ltd.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Jun. 2011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Mar. 2012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200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5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MEITETSU, KARIYA Viaduct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Aichi, Kariya City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Nagoya Railroad Co., Ltd.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Jul. 2011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Mar. 2012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500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6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MEITETSU（Meiwa, Toyota, Owari-yokosuka etc.）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Aichi, Tokai City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Nagoya Railroad Co., Ltd.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Aug. 2012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Sep. 2012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17,781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7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Mekong River, Measures of Unexploded Bomb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Cambodia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Ministry of Foreign Affairs of Japan（ODA)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Oct. 2012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140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Blast Mitigation &amp; Ordinance Disposal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8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SASAGO Tunnel, Outbound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Yamanashi, Koshu City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Central Nippon Expressway Co., Ltd.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Dec. 2012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2,648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9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SASAGO Tunnel, Inbound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Yamanashi, Koshu City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Cental Nippon Expressway Co., Ltd.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Feb. 2013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2,648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CHITAHANNTO Road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Aichi, Obu City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 Prefectural Road Public Co.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Feb. 2013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Mar. 2013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100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11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KEIHAN, MIYANOSAKA Viaduct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Osaka, Hirakata City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Keihan Electric Railway Co., Ltd.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Feb. 2013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Mar. 2013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957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12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AICHI, OODAKARYOKUCHI Bridge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 Nagoya City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 Prefectural Owari Construction Office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Feb. 2013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May. 2013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320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NAGOYA EXPRESSWAY, Waterproof of Water Reciving Tank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Aichi, Nagoya City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Nagoya Expressway Public Co.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Mar. 2013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Rust, Durability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14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SHIZUOKA, OIGAWA RAILWAY Coach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Shizuoka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Oigawa Railway Corporation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May. 2013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May. 2013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464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Reinforcement 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15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CHUO EXPRESSWAY, ENASAN Tunnel, Outbound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Nagano, Achi Village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Central Nippon Expressway Co., Ltd.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Jun. 2013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Jul. 2013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5,620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16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TOMEI EXPRESSWAY, TUBURANO etc. 4 Tunnels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Kanagawa～Shizuoka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Cental Nippon Expressway Co., Ltd.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Jun. 2013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Sep. 2013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600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17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Open-air Bath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Shizuoka, Hamamatsu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Kanzanji Hot Spring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Jun. 2013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High-performance Waterproof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34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18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MEITETSU（Amagasaka, Ozone, Toyota etc.）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Aichi, Nagoya City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Nagoya Railroad Co., Ltd.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Sep. 2013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Mar. 2014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27,970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6521" marR="6521" marT="652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6521" marR="6521" marT="652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151356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91885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027014"/>
              </p:ext>
            </p:extLst>
          </p:nvPr>
        </p:nvGraphicFramePr>
        <p:xfrm>
          <a:off x="257175" y="1276362"/>
          <a:ext cx="8686800" cy="5048237"/>
        </p:xfrm>
        <a:graphic>
          <a:graphicData uri="http://schemas.openxmlformats.org/drawingml/2006/table">
            <a:tbl>
              <a:tblPr/>
              <a:tblGrid>
                <a:gridCol w="276225"/>
                <a:gridCol w="2457450"/>
                <a:gridCol w="1257300"/>
                <a:gridCol w="1562100"/>
                <a:gridCol w="523875"/>
                <a:gridCol w="219075"/>
                <a:gridCol w="504825"/>
                <a:gridCol w="371475"/>
                <a:gridCol w="342900"/>
                <a:gridCol w="1171575"/>
              </a:tblGrid>
              <a:tr h="14732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№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PROJECT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LOCATION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CLIENT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APPLICATION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DATE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SCALE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NOTE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19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Port Crane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Ehime, Niihama City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 Heavy Industries, Ltd.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Sep. 2013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100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Abrasion Resistance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Bridge Pier of Belt Conveyor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Yamaguchi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Oct. 2013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80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Abrasion Resistance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21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TOKAI-HOKURIKU EXPRESSWAY, HAKAMAGOSHI Tunnel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Toyama, Nanto City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Cental Nippon Expressway Co., Ltd.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Nov.2013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50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22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Open-air Bath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Shizuoka, Hamamatsu City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Kanzanji Hot Spring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Jan. 2014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40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High-performance Waterproof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23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YAHAGI, JOSUI Dormitory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Aichi, Toyota City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Yahagi Construction Co., Ltd.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Feb. 2014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GｺﾞｼｯｸE"/>
                      </a:endParaRP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Mar. 2014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明朝"/>
                      </a:endParaRP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170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Waterproof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170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Waterproof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Protective Mat of Bridge at Kashiwanoha-campus Station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Chiba, Kashiwa City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Ishiikasei Construction Co., Ltd.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Mar. 2014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30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Protective Mat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25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NAGOYA EXPRESSWAY, 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Aichi, Nagoya City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Nagoya Expressway Public Co.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Jun. 2014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100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Water stop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26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KEIHAN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Osaka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Keihan Electric Railway Co., Ltd.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Jul. 2014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Oct. 2014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2,628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27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WAKATAKE Tunnnel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Hokkaido, Otaru City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East Nippon Expressway Co., Ltd.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Oct. 2014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2,544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28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Protection Mat of Iwate Prefectural Skating Rink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Iwate, Morioka City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Iwate Prefecture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Aug. 2014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300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Reinforcement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29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16 tanks of Diesak Railcar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Tokyo, Shibuya-ku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East Japan Railway Company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Aug. 2014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45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Reinforcement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30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MEITETSU（Toyota, Horita etc.）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Aichi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Nagoya Railroad Co., Ltd.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Sep. 2014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～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Dec. 2014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10,649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31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SENGAN Tunnel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Akita, Senboku City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MLIT Akita River National Route Office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Dec. 2014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356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32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KEIHAN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Osaka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Keihan Electric Railway Co., Ltd.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Dec. 2014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1,800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Wall Protection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33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Protection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of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Iwate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Prefecture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Skating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明朝"/>
                      </a:endParaRP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Iwate, Morioka City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Iwate Prefecture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Mar. 2015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45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 Reinforcement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34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Concrete Floor Protection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Chiba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Nippon Dry-Chemical Co., Ltd.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Mar. 2015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50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System Integration and Access Control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GｺﾞｼｯｸE"/>
                      </a:endParaRP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/>
                        </a:rPr>
                        <a:t>79,635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㎡</a:t>
                      </a:r>
                    </a:p>
                  </a:txBody>
                  <a:tcPr marL="7338" marR="7338" marT="733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GｺﾞｼｯｸE"/>
                        </a:rPr>
                        <a:t>　</a:t>
                      </a:r>
                    </a:p>
                  </a:txBody>
                  <a:tcPr marL="7338" marR="7338" marT="733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43373473"/>
              </p:ext>
            </p:extLst>
          </p:nvPr>
        </p:nvGraphicFramePr>
        <p:xfrm>
          <a:off x="493294" y="284747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89" y="2113548"/>
            <a:ext cx="8265696" cy="397443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altLang="ja-JP" sz="2600" dirty="0">
                <a:ea typeface="ＭＳ Ｐゴシック" charset="-128"/>
              </a:rPr>
              <a:t> </a:t>
            </a:r>
            <a:r>
              <a:rPr lang="en-US" altLang="ja-JP" sz="2600" dirty="0" smtClean="0">
                <a:ea typeface="ＭＳ Ｐゴシック" charset="-128"/>
              </a:rPr>
              <a:t>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altLang="ja-JP" sz="2600" dirty="0" smtClean="0">
              <a:ea typeface="ＭＳ Ｐゴシック" charset="-128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altLang="ja-JP" sz="2600" dirty="0" smtClean="0">
              <a:ea typeface="ＭＳ Ｐゴシック" charset="-128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altLang="ja-JP" sz="2600" dirty="0">
                <a:ea typeface="ＭＳ Ｐゴシック" charset="-128"/>
              </a:rPr>
              <a:t> </a:t>
            </a:r>
            <a:r>
              <a:rPr lang="en-US" altLang="ja-JP" sz="2600" dirty="0" smtClean="0">
                <a:ea typeface="ＭＳ Ｐゴシック" charset="-128"/>
              </a:rPr>
              <a:t>       - We have </a:t>
            </a:r>
            <a:r>
              <a:rPr lang="en-US" altLang="ja-JP" sz="2600" dirty="0">
                <a:ea typeface="ＭＳ Ｐゴシック" charset="-128"/>
              </a:rPr>
              <a:t>knowledge of </a:t>
            </a:r>
            <a:r>
              <a:rPr lang="en-US" altLang="ja-JP" sz="2600" dirty="0" smtClean="0">
                <a:ea typeface="ＭＳ Ｐゴシック" charset="-128"/>
              </a:rPr>
              <a:t>our </a:t>
            </a:r>
            <a:r>
              <a:rPr lang="en-US" altLang="ja-JP" sz="2600" dirty="0">
                <a:ea typeface="ＭＳ Ｐゴシック" charset="-128"/>
              </a:rPr>
              <a:t>market and familiar </a:t>
            </a:r>
            <a:r>
              <a:rPr lang="en-US" altLang="ja-JP" sz="2600" dirty="0" smtClean="0">
                <a:ea typeface="ＭＳ Ｐゴシック" charset="-128"/>
              </a:rPr>
              <a:t>with     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altLang="ja-JP" sz="2600" dirty="0">
                <a:ea typeface="ＭＳ Ｐゴシック" charset="-128"/>
              </a:rPr>
              <a:t> </a:t>
            </a:r>
            <a:r>
              <a:rPr lang="en-US" altLang="ja-JP" sz="2600" dirty="0" smtClean="0">
                <a:ea typeface="ＭＳ Ｐゴシック" charset="-128"/>
              </a:rPr>
              <a:t>         potential </a:t>
            </a:r>
            <a:r>
              <a:rPr lang="en-US" altLang="ja-JP" sz="2600" dirty="0">
                <a:ea typeface="ＭＳ Ｐゴシック" charset="-128"/>
              </a:rPr>
              <a:t>barriers </a:t>
            </a:r>
            <a:r>
              <a:rPr lang="en-US" altLang="ja-JP" sz="2600" dirty="0" smtClean="0">
                <a:ea typeface="ＭＳ Ｐゴシック" charset="-128"/>
              </a:rPr>
              <a:t>and procedures for entry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altLang="ja-JP" sz="2600" dirty="0" smtClean="0">
                <a:ea typeface="ＭＳ Ｐゴシック" charset="-128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altLang="ja-JP" sz="2600" dirty="0" smtClean="0">
                <a:ea typeface="ＭＳ Ｐゴシック" charset="-128"/>
              </a:rPr>
              <a:t>       - We have business expertise and trainable personnel who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altLang="ja-JP" sz="2600" dirty="0">
                <a:ea typeface="ＭＳ Ｐゴシック" charset="-128"/>
              </a:rPr>
              <a:t> </a:t>
            </a:r>
            <a:r>
              <a:rPr lang="en-US" altLang="ja-JP" sz="2600" dirty="0" smtClean="0">
                <a:ea typeface="ＭＳ Ｐゴシック" charset="-128"/>
              </a:rPr>
              <a:t>         are capable to learn and adopt new technologies for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altLang="ja-JP" sz="2600" dirty="0">
                <a:ea typeface="ＭＳ Ｐゴシック" charset="-128"/>
              </a:rPr>
              <a:t> </a:t>
            </a:r>
            <a:r>
              <a:rPr lang="en-US" altLang="ja-JP" sz="2600" dirty="0" smtClean="0">
                <a:ea typeface="ＭＳ Ｐゴシック" charset="-128"/>
              </a:rPr>
              <a:t>         deployment in Japan industry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altLang="ja-JP" sz="2600" dirty="0">
                <a:ea typeface="ＭＳ Ｐゴシック" charset="-128"/>
              </a:rPr>
              <a:t> </a:t>
            </a:r>
            <a:r>
              <a:rPr lang="en-US" altLang="ja-JP" sz="2600" dirty="0" smtClean="0">
                <a:ea typeface="ＭＳ Ｐゴシック" charset="-128"/>
              </a:rPr>
              <a:t>    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altLang="ja-JP" sz="2600" dirty="0">
                <a:ea typeface="ＭＳ Ｐゴシック" charset="-128"/>
              </a:rPr>
              <a:t> </a:t>
            </a:r>
            <a:r>
              <a:rPr lang="en-US" altLang="ja-JP" sz="2600" dirty="0" smtClean="0">
                <a:ea typeface="ＭＳ Ｐゴシック" charset="-128"/>
              </a:rPr>
              <a:t>      - You can minimize </a:t>
            </a:r>
            <a:r>
              <a:rPr lang="en-US" altLang="ja-JP" sz="2600" u="sng" dirty="0" smtClean="0">
                <a:ea typeface="ＭＳ Ｐゴシック" charset="-128"/>
              </a:rPr>
              <a:t>market entry </a:t>
            </a:r>
            <a:r>
              <a:rPr lang="en-US" altLang="ja-JP" sz="2600" dirty="0" smtClean="0">
                <a:ea typeface="ＭＳ Ｐゴシック" charset="-128"/>
              </a:rPr>
              <a:t>risk and expand your   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altLang="ja-JP" sz="2600" dirty="0">
                <a:ea typeface="ＭＳ Ｐゴシック" charset="-128"/>
              </a:rPr>
              <a:t> </a:t>
            </a:r>
            <a:r>
              <a:rPr lang="en-US" altLang="ja-JP" sz="2600" dirty="0" smtClean="0">
                <a:ea typeface="ＭＳ Ｐゴシック" charset="-128"/>
              </a:rPr>
              <a:t>         business significantly </a:t>
            </a:r>
            <a:endParaRPr lang="en-US" altLang="ja-JP" sz="2600" dirty="0">
              <a:ea typeface="ＭＳ Ｐゴシック" charset="-128"/>
            </a:endParaRPr>
          </a:p>
          <a:p>
            <a:pPr marL="0" indent="0" algn="just">
              <a:buNone/>
              <a:defRPr/>
            </a:pPr>
            <a:endParaRPr lang="en-US" altLang="ja-JP" sz="2600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457201" y="6492875"/>
            <a:ext cx="3048001" cy="365125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55" y="1447815"/>
            <a:ext cx="327660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2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839004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THANK YOU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91886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</p:spTree>
    <p:extLst>
      <p:ext uri="{BB962C8B-B14F-4D97-AF65-F5344CB8AC3E}">
        <p14:creationId xmlns:p14="http://schemas.microsoft.com/office/powerpoint/2010/main" val="231955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172830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Name of Company:     </a:t>
            </a:r>
            <a:r>
              <a:rPr lang="en-US" sz="2000" b="1" dirty="0" smtClean="0"/>
              <a:t>Japan Homeland Security KK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Chairman:                     Sonobe Toshihiro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President:                     Sultani Laily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Establishment Date:   November 13 2003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 smtClean="0"/>
              <a:t>Head Office:                 Crane Toranomon Building 4Fl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3-20-5 Toranomon,</a:t>
            </a:r>
            <a:r>
              <a:rPr lang="en-US" sz="2000" dirty="0"/>
              <a:t> </a:t>
            </a:r>
            <a:r>
              <a:rPr lang="en-US" sz="2000" dirty="0" smtClean="0"/>
              <a:t>Minato-ku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 Tokyo 105-0001, JAPAN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 smtClean="0"/>
              <a:t>Other Offices:              Iwatsuki - Saitama, Kuramae – Tokyo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 smtClean="0"/>
              <a:t>Main Bank:                   Tokyo Mitsubishi UFJ, Mitsui-Sumitomo   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 smtClean="0"/>
              <a:t>Legal:                             Info-Tech Legal Office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 smtClean="0"/>
              <a:t>Insurance:                     AIJ Insurance Company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-114300" y="6496050"/>
            <a:ext cx="2333625" cy="361950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23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ja-JP" sz="3800" dirty="0" smtClean="0">
                <a:ea typeface="ＭＳ Ｐゴシック" charset="-128"/>
              </a:rPr>
              <a:t>Japan Homeland Security KK (JHS) is a security company and part of a Group of companies based in Japan. The company was established in 2003 with purpose  to research, develop, and market high performance products and solutions for Japan Market.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ja-JP" sz="3800" dirty="0" smtClean="0">
              <a:ea typeface="ＭＳ Ｐゴシック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ja-JP" sz="3800" dirty="0" smtClean="0">
                <a:ea typeface="ＭＳ Ｐゴシック" charset="-128"/>
              </a:rPr>
              <a:t>Our aim is to identify critical issues that require solutions in the area of national security, safety</a:t>
            </a:r>
            <a:r>
              <a:rPr lang="en-US" altLang="ja-JP" sz="3800" dirty="0">
                <a:ea typeface="ＭＳ Ｐゴシック" charset="-128"/>
              </a:rPr>
              <a:t> </a:t>
            </a:r>
            <a:r>
              <a:rPr lang="en-US" altLang="ja-JP" sz="3800" dirty="0" smtClean="0">
                <a:ea typeface="ＭＳ Ｐゴシック" charset="-128"/>
              </a:rPr>
              <a:t>and maintenance of critical infrastructure. We represent market leading companies from around the world and channel these products and services to markets that require these solutions.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ja-JP" sz="3800" dirty="0">
              <a:ea typeface="ＭＳ Ｐゴシック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ja-JP" sz="3800" dirty="0" smtClean="0">
                <a:ea typeface="ＭＳ Ｐゴシック" charset="-128"/>
              </a:rPr>
              <a:t>The Markets we serve include Building and Construction, Power Plant, Oil &amp; Gas, Defense, Law Enforcement, Marine, Shipbuilding, Railway, Automobile, Manufacturing  and others.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ja-JP" sz="3800" dirty="0" smtClean="0">
              <a:ea typeface="ＭＳ Ｐゴシック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ja-JP" sz="3800" dirty="0">
                <a:ea typeface="ＭＳ Ｐゴシック" charset="-128"/>
              </a:rPr>
              <a:t>C</a:t>
            </a:r>
            <a:r>
              <a:rPr lang="en-US" altLang="ja-JP" sz="3800" dirty="0" smtClean="0">
                <a:ea typeface="ＭＳ Ｐゴシック" charset="-128"/>
              </a:rPr>
              <a:t>ompanies from around the world turn to JHS when seeking to enter Japan market and local companies find our services useful when seeking for tough solutions.  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66700" y="6492875"/>
            <a:ext cx="2611794" cy="365125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104778"/>
            <a:ext cx="912196" cy="123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362075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ja-JP" sz="2000" dirty="0" smtClean="0"/>
          </a:p>
          <a:p>
            <a:pPr marL="0" indent="0" algn="just">
              <a:buNone/>
            </a:pPr>
            <a:r>
              <a:rPr lang="en-US" altLang="ja-JP" sz="2000" dirty="0" smtClean="0"/>
              <a:t>JHS is managed by a team of experts that bring together years of experience from various sectors of industry thus creating a company that is gradually becoming a leading provider to various industries in Japan. 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 algn="just">
              <a:buNone/>
            </a:pPr>
            <a:r>
              <a:rPr lang="en-US" altLang="ja-JP" sz="2000" dirty="0" smtClean="0"/>
              <a:t>We have market knowledge and expertise to </a:t>
            </a:r>
            <a:r>
              <a:rPr lang="en-US" altLang="ja-JP" sz="2000" smtClean="0"/>
              <a:t>win complex projects </a:t>
            </a:r>
            <a:r>
              <a:rPr lang="en-US" altLang="ja-JP" sz="2000" dirty="0" smtClean="0"/>
              <a:t>and we maintain ethical standard in contract qualification in terms of product quality and service. </a:t>
            </a:r>
          </a:p>
          <a:p>
            <a:pPr marL="0" indent="0" algn="just">
              <a:buNone/>
            </a:pPr>
            <a:endParaRPr lang="en-US" altLang="ja-JP" sz="2000" dirty="0"/>
          </a:p>
          <a:p>
            <a:pPr marL="0" indent="0" algn="just">
              <a:buNone/>
            </a:pPr>
            <a:r>
              <a:rPr lang="en-US" altLang="ja-JP" sz="2000" dirty="0" smtClean="0"/>
              <a:t>JHS understands Japan market very well and are committed to channeling our services in pursuit of excellence and value for customer satisfaction.    </a:t>
            </a:r>
          </a:p>
          <a:p>
            <a:pPr marL="0" indent="0" algn="just">
              <a:buNone/>
            </a:pPr>
            <a:r>
              <a:rPr lang="en-US" altLang="ja-JP" sz="2000" dirty="0" smtClean="0"/>
              <a:t> </a:t>
            </a: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61950" y="6534150"/>
            <a:ext cx="2895600" cy="323850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37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4210577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</a:t>
            </a:r>
            <a:r>
              <a:rPr lang="en-US" dirty="0"/>
              <a:t>Board of Directors</a:t>
            </a:r>
          </a:p>
          <a:p>
            <a:r>
              <a:rPr lang="en-US" dirty="0"/>
              <a:t>     Executive Team </a:t>
            </a:r>
          </a:p>
          <a:p>
            <a:r>
              <a:rPr lang="en-US" dirty="0"/>
              <a:t>     Advisory Team</a:t>
            </a:r>
          </a:p>
          <a:p>
            <a:r>
              <a:rPr lang="en-US" dirty="0"/>
              <a:t>     Administration  </a:t>
            </a:r>
          </a:p>
          <a:p>
            <a:r>
              <a:rPr lang="en-US" dirty="0"/>
              <a:t>     Sales and Marketing</a:t>
            </a:r>
          </a:p>
          <a:p>
            <a:r>
              <a:rPr lang="en-US" dirty="0"/>
              <a:t>     Technical Support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619875"/>
            <a:ext cx="2562225" cy="238124"/>
          </a:xfrm>
        </p:spPr>
        <p:txBody>
          <a:bodyPr/>
          <a:lstStyle/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Japan Homeland Security KK</a:t>
            </a:r>
            <a:r>
              <a:rPr lang="en-US" b="1" dirty="0">
                <a:solidFill>
                  <a:srgbClr val="FF0000"/>
                </a:solidFill>
              </a:rPr>
              <a:t>®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38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465556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590676"/>
            <a:ext cx="8277225" cy="4535488"/>
          </a:xfrm>
        </p:spPr>
        <p:txBody>
          <a:bodyPr/>
          <a:lstStyle/>
          <a:p>
            <a:endParaRPr lang="en-US" sz="3600" dirty="0" smtClean="0"/>
          </a:p>
          <a:p>
            <a:r>
              <a:rPr lang="en-US" dirty="0" smtClean="0"/>
              <a:t>Security Products &amp; Services </a:t>
            </a:r>
          </a:p>
          <a:p>
            <a:r>
              <a:rPr lang="en-US" altLang="ja-JP" dirty="0">
                <a:ea typeface="ＭＳ Ｐゴシック" charset="-128"/>
              </a:rPr>
              <a:t>Structural </a:t>
            </a:r>
            <a:r>
              <a:rPr lang="en-US" altLang="ja-JP" dirty="0" smtClean="0">
                <a:ea typeface="ＭＳ Ｐゴシック" charset="-128"/>
              </a:rPr>
              <a:t>Eng &amp; Reinforcement </a:t>
            </a:r>
          </a:p>
          <a:p>
            <a:r>
              <a:rPr lang="en-US" altLang="ja-JP" dirty="0" smtClean="0">
                <a:ea typeface="ＭＳ Ｐゴシック" charset="-128"/>
              </a:rPr>
              <a:t>D&amp;D Services (Nuclear Power Plants)</a:t>
            </a:r>
          </a:p>
          <a:p>
            <a:r>
              <a:rPr lang="en-US" altLang="ja-JP" dirty="0" smtClean="0">
                <a:ea typeface="ＭＳ Ｐゴシック" charset="-128"/>
              </a:rPr>
              <a:t>Specialty Coatings and Composite </a:t>
            </a:r>
            <a:r>
              <a:rPr lang="en-US" altLang="ja-JP" dirty="0" smtClean="0">
                <a:ea typeface="ＭＳ Ｐゴシック" charset="-128"/>
              </a:rPr>
              <a:t>supplier</a:t>
            </a:r>
          </a:p>
          <a:p>
            <a:endParaRPr lang="en-US" altLang="ja-JP" dirty="0" smtClean="0">
              <a:ea typeface="ＭＳ Ｐゴシック" charset="-128"/>
            </a:endParaRPr>
          </a:p>
          <a:p>
            <a:endParaRPr lang="en-US" altLang="ja-JP" dirty="0" smtClean="0">
              <a:ea typeface="ＭＳ Ｐゴシック" charset="-128"/>
            </a:endParaRPr>
          </a:p>
          <a:p>
            <a:pPr marL="0" indent="0">
              <a:buNone/>
            </a:pPr>
            <a:endParaRPr lang="en-US" altLang="ja-JP" dirty="0">
              <a:ea typeface="ＭＳ Ｐゴシック" charset="-128"/>
            </a:endParaRPr>
          </a:p>
          <a:p>
            <a:endParaRPr lang="en-US" altLang="ja-JP" dirty="0" smtClean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19100" y="6486524"/>
            <a:ext cx="2933700" cy="371475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600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0694517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66" y="1333901"/>
            <a:ext cx="8229600" cy="45259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u"/>
              <a:defRPr/>
            </a:pPr>
            <a:endParaRPr lang="en-US" altLang="ja-JP" sz="14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en-US" altLang="ja-JP" sz="1400" dirty="0" smtClean="0">
                <a:ea typeface="ＭＳ Ｐゴシック" charset="-128"/>
              </a:rPr>
              <a:t>LINE-X </a:t>
            </a:r>
            <a:r>
              <a:rPr lang="en-US" altLang="ja-JP" sz="1400" dirty="0">
                <a:ea typeface="ＭＳ Ｐゴシック" charset="-128"/>
              </a:rPr>
              <a:t>Protective </a:t>
            </a:r>
            <a:r>
              <a:rPr lang="en-US" altLang="ja-JP" sz="1400" dirty="0" smtClean="0">
                <a:ea typeface="ＭＳ Ｐゴシック" charset="-128"/>
              </a:rPr>
              <a:t>Coatings</a:t>
            </a:r>
            <a:endParaRPr lang="en-US" altLang="ja-JP" sz="1400" dirty="0">
              <a:ea typeface="ＭＳ Ｐゴシック" charset="-128"/>
            </a:endParaRPr>
          </a:p>
          <a:p>
            <a:pPr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Provider of </a:t>
            </a:r>
            <a:r>
              <a:rPr lang="en-US" altLang="ja-JP" sz="1400" dirty="0" smtClean="0">
                <a:ea typeface="ＭＳ Ｐゴシック" charset="-128"/>
              </a:rPr>
              <a:t>Polyurea </a:t>
            </a:r>
            <a:r>
              <a:rPr lang="en-US" altLang="ja-JP" sz="1400" dirty="0">
                <a:ea typeface="ＭＳ Ｐゴシック" charset="-128"/>
              </a:rPr>
              <a:t>and </a:t>
            </a:r>
            <a:r>
              <a:rPr lang="en-US" altLang="ja-JP" sz="1400" dirty="0" smtClean="0">
                <a:ea typeface="ＭＳ Ｐゴシック" charset="-128"/>
              </a:rPr>
              <a:t>Polyurethane </a:t>
            </a:r>
            <a:r>
              <a:rPr lang="en-US" altLang="ja-JP" sz="1400" dirty="0">
                <a:ea typeface="ＭＳ Ｐゴシック" charset="-128"/>
              </a:rPr>
              <a:t>coatings</a:t>
            </a:r>
          </a:p>
          <a:p>
            <a:pPr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Website: </a:t>
            </a:r>
            <a:r>
              <a:rPr lang="en-US" altLang="ja-JP" sz="1400" dirty="0" smtClean="0">
                <a:ea typeface="ＭＳ Ｐゴシック" charset="-128"/>
                <a:hlinkClick r:id="rId7"/>
              </a:rPr>
              <a:t>www.linex.com</a:t>
            </a:r>
            <a:endParaRPr lang="en-US" altLang="ja-JP" sz="1400" dirty="0" smtClean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sz="1400" dirty="0" smtClean="0">
              <a:ea typeface="ＭＳ Ｐゴシック" charset="-128"/>
            </a:endParaRPr>
          </a:p>
          <a:p>
            <a:pPr marL="0"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sz="1400" dirty="0">
                <a:ea typeface="ＭＳ Ｐゴシック" charset="-128"/>
              </a:rPr>
              <a:t>InstaCote Inc.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Provider of Products and Engineering for D&amp;D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Website: </a:t>
            </a:r>
            <a:r>
              <a:rPr lang="en-US" altLang="ja-JP" sz="1400" dirty="0">
                <a:ea typeface="ＭＳ Ｐゴシック" charset="-128"/>
                <a:hlinkClick r:id="rId8"/>
              </a:rPr>
              <a:t>www.instacote.com</a:t>
            </a:r>
            <a:endParaRPr lang="en-US" altLang="ja-JP" sz="1400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ja-JP" sz="14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en-US" altLang="ja-JP" sz="1400" dirty="0" smtClean="0">
                <a:ea typeface="ＭＳ Ｐゴシック" charset="-128"/>
              </a:rPr>
              <a:t>Mitigation </a:t>
            </a:r>
            <a:r>
              <a:rPr lang="en-US" altLang="ja-JP" sz="1400" dirty="0">
                <a:ea typeface="ＭＳ Ｐゴシック" charset="-128"/>
              </a:rPr>
              <a:t>Technologies Inc. USA</a:t>
            </a:r>
          </a:p>
          <a:p>
            <a:pPr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Provider of composites for mitigation    </a:t>
            </a:r>
          </a:p>
          <a:p>
            <a:pPr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Website: </a:t>
            </a:r>
            <a:r>
              <a:rPr lang="en-US" altLang="ja-JP" sz="1400" dirty="0">
                <a:ea typeface="ＭＳ Ｐゴシック" charset="-128"/>
                <a:hlinkClick r:id="rId9"/>
              </a:rPr>
              <a:t>www.mitigationtechnologies.com</a:t>
            </a:r>
            <a:endParaRPr lang="en-US" altLang="ja-JP" sz="1400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sz="1400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endParaRPr kumimoji="1" lang="ja-JP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72779" y="1470860"/>
            <a:ext cx="198579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05890" y="3570042"/>
            <a:ext cx="2719578" cy="56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-401217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80" y="2481765"/>
            <a:ext cx="1985797" cy="58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4449763"/>
            <a:ext cx="11223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2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237870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66" y="1333901"/>
            <a:ext cx="8229600" cy="45259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u"/>
              <a:defRPr/>
            </a:pPr>
            <a:endParaRPr lang="en-US" altLang="ja-JP" sz="1400" dirty="0" smtClean="0">
              <a:ea typeface="ＭＳ Ｐゴシック" charset="-128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en-US" altLang="ja-JP" sz="1400" dirty="0" smtClean="0">
                <a:ea typeface="ＭＳ Ｐゴシック" charset="-128"/>
              </a:rPr>
              <a:t>LINE-X </a:t>
            </a:r>
            <a:r>
              <a:rPr lang="en-US" altLang="ja-JP" sz="1400" dirty="0">
                <a:ea typeface="ＭＳ Ｐゴシック" charset="-128"/>
              </a:rPr>
              <a:t>Protective </a:t>
            </a:r>
            <a:r>
              <a:rPr lang="en-US" altLang="ja-JP" sz="1400" dirty="0" smtClean="0">
                <a:ea typeface="ＭＳ Ｐゴシック" charset="-128"/>
              </a:rPr>
              <a:t>Coatings</a:t>
            </a:r>
            <a:endParaRPr lang="en-US" altLang="ja-JP" sz="1400" dirty="0">
              <a:ea typeface="ＭＳ Ｐゴシック" charset="-128"/>
            </a:endParaRPr>
          </a:p>
          <a:p>
            <a:pPr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Provider of </a:t>
            </a:r>
            <a:r>
              <a:rPr lang="en-US" altLang="ja-JP" sz="1400" dirty="0" smtClean="0">
                <a:ea typeface="ＭＳ Ｐゴシック" charset="-128"/>
              </a:rPr>
              <a:t>Polyurea </a:t>
            </a:r>
            <a:r>
              <a:rPr lang="en-US" altLang="ja-JP" sz="1400" dirty="0">
                <a:ea typeface="ＭＳ Ｐゴシック" charset="-128"/>
              </a:rPr>
              <a:t>and </a:t>
            </a:r>
            <a:r>
              <a:rPr lang="en-US" altLang="ja-JP" sz="1400" dirty="0" smtClean="0">
                <a:ea typeface="ＭＳ Ｐゴシック" charset="-128"/>
              </a:rPr>
              <a:t>Polyurethane </a:t>
            </a:r>
            <a:r>
              <a:rPr lang="en-US" altLang="ja-JP" sz="1400" dirty="0">
                <a:ea typeface="ＭＳ Ｐゴシック" charset="-128"/>
              </a:rPr>
              <a:t>coatings</a:t>
            </a:r>
          </a:p>
          <a:p>
            <a:pPr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Website: </a:t>
            </a:r>
            <a:r>
              <a:rPr lang="en-US" altLang="ja-JP" sz="1400" dirty="0" smtClean="0">
                <a:ea typeface="ＭＳ Ｐゴシック" charset="-128"/>
                <a:hlinkClick r:id="rId7"/>
              </a:rPr>
              <a:t>www.linex.com</a:t>
            </a:r>
            <a:endParaRPr lang="en-US" altLang="ja-JP" sz="1400" dirty="0" smtClean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sz="1400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sz="1400" dirty="0" smtClean="0">
                <a:ea typeface="ＭＳ Ｐゴシック" charset="-128"/>
              </a:rPr>
              <a:t>InstaCote </a:t>
            </a:r>
            <a:r>
              <a:rPr lang="en-US" altLang="ja-JP" sz="1400" dirty="0">
                <a:ea typeface="ＭＳ Ｐゴシック" charset="-128"/>
              </a:rPr>
              <a:t>Inc.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Provider of Products and Engineering for D&amp;D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Website: </a:t>
            </a:r>
            <a:r>
              <a:rPr lang="en-US" altLang="ja-JP" sz="1400" dirty="0">
                <a:ea typeface="ＭＳ Ｐゴシック" charset="-128"/>
                <a:hlinkClick r:id="rId8"/>
              </a:rPr>
              <a:t>www.instacote.com</a:t>
            </a:r>
            <a:endParaRPr lang="en-US" altLang="ja-JP" sz="1400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altLang="ja-JP" sz="1400" dirty="0" smtClean="0">
              <a:ea typeface="ＭＳ Ｐゴシック" charset="-128"/>
            </a:endParaRPr>
          </a:p>
          <a:p>
            <a:pPr>
              <a:buFont typeface="Wingdings 2"/>
              <a:buChar char=""/>
              <a:defRPr/>
            </a:pPr>
            <a:endParaRPr lang="en-US" altLang="ja-JP" sz="1400" dirty="0">
              <a:ea typeface="ＭＳ Ｐゴシック" charset="-128"/>
            </a:endParaRPr>
          </a:p>
          <a:p>
            <a:pPr>
              <a:buFont typeface="Wingdings 2"/>
              <a:buChar char=""/>
              <a:defRPr/>
            </a:pPr>
            <a:endParaRPr lang="en-US" altLang="ja-JP" sz="1400" dirty="0">
              <a:ea typeface="ＭＳ Ｐゴシック" charset="-128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en-US" altLang="ja-JP" sz="1400" dirty="0" smtClean="0">
                <a:ea typeface="ＭＳ Ｐゴシック" charset="-128"/>
              </a:rPr>
              <a:t>Mitigation </a:t>
            </a:r>
            <a:r>
              <a:rPr lang="en-US" altLang="ja-JP" sz="1400" dirty="0">
                <a:ea typeface="ＭＳ Ｐゴシック" charset="-128"/>
              </a:rPr>
              <a:t>Technologies Inc. USA</a:t>
            </a:r>
          </a:p>
          <a:p>
            <a:pPr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Provider of composites for mitigation    </a:t>
            </a:r>
          </a:p>
          <a:p>
            <a:pPr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Website: </a:t>
            </a:r>
            <a:r>
              <a:rPr lang="en-US" altLang="ja-JP" sz="1400" dirty="0">
                <a:ea typeface="ＭＳ Ｐゴシック" charset="-128"/>
                <a:hlinkClick r:id="rId9"/>
              </a:rPr>
              <a:t>www.mitigationtechnologies.com</a:t>
            </a:r>
            <a:endParaRPr lang="en-US" altLang="ja-JP" sz="1400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sz="1400" dirty="0">
              <a:ea typeface="ＭＳ Ｐゴシック" charset="-128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en-US" altLang="ja-JP" sz="1400" dirty="0" smtClean="0">
                <a:ea typeface="ＭＳ Ｐゴシック" charset="-128"/>
              </a:rPr>
              <a:t>MINTEQ </a:t>
            </a:r>
            <a:r>
              <a:rPr lang="en-US" altLang="ja-JP" sz="1400" dirty="0">
                <a:ea typeface="ＭＳ Ｐゴシック" charset="-128"/>
              </a:rPr>
              <a:t>Technologies Inc.</a:t>
            </a:r>
          </a:p>
          <a:p>
            <a:pPr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Provider of fire and thermal protection coatings   </a:t>
            </a:r>
          </a:p>
          <a:p>
            <a:pPr>
              <a:buNone/>
              <a:defRPr/>
            </a:pPr>
            <a:r>
              <a:rPr lang="en-US" altLang="ja-JP" sz="1400" dirty="0">
                <a:ea typeface="ＭＳ Ｐゴシック" charset="-128"/>
              </a:rPr>
              <a:t>         Website: </a:t>
            </a:r>
            <a:r>
              <a:rPr lang="en-US" altLang="ja-JP" sz="1400" dirty="0" smtClean="0">
                <a:ea typeface="ＭＳ Ｐゴシック" charset="-128"/>
                <a:hlinkClick r:id="rId10"/>
              </a:rPr>
              <a:t>www.mineralstech.com</a:t>
            </a:r>
            <a:endParaRPr lang="en-US" altLang="ja-JP" sz="1400" dirty="0" smtClean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endParaRPr kumimoji="1" lang="ja-JP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07176" y="1487905"/>
            <a:ext cx="198579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25801" y="4010680"/>
            <a:ext cx="2719578" cy="56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58102" y="4671144"/>
            <a:ext cx="1284740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-401217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77" y="2552713"/>
            <a:ext cx="1830991" cy="58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4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532037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95" y="1469857"/>
            <a:ext cx="8229600" cy="45259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endParaRPr lang="en-US" altLang="ja-JP" sz="1600" dirty="0" smtClean="0">
              <a:ea typeface="ＭＳ Ｐゴシック" charset="-128"/>
            </a:endParaRPr>
          </a:p>
          <a:p>
            <a:pPr marL="0"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sz="1600" dirty="0" smtClean="0">
                <a:ea typeface="ＭＳ Ｐゴシック" charset="-128"/>
              </a:rPr>
              <a:t>Fedur S.A.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ja-JP" sz="1600" dirty="0">
                <a:ea typeface="ＭＳ Ｐゴシック" charset="-128"/>
              </a:rPr>
              <a:t> </a:t>
            </a:r>
            <a:r>
              <a:rPr lang="en-US" altLang="ja-JP" sz="1600" dirty="0" smtClean="0">
                <a:ea typeface="ＭＳ Ｐゴシック" charset="-128"/>
              </a:rPr>
              <a:t>       Provider of Ballistic Solutions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ja-JP" sz="1600" dirty="0">
                <a:ea typeface="ＭＳ Ｐゴシック" charset="-128"/>
              </a:rPr>
              <a:t> </a:t>
            </a:r>
            <a:r>
              <a:rPr lang="en-US" altLang="ja-JP" sz="1600" dirty="0" smtClean="0">
                <a:ea typeface="ＭＳ Ｐゴシック" charset="-128"/>
              </a:rPr>
              <a:t>       Website: </a:t>
            </a:r>
            <a:r>
              <a:rPr lang="en-US" altLang="ja-JP" sz="1600" dirty="0" smtClean="0">
                <a:ea typeface="ＭＳ Ｐゴシック" charset="-128"/>
                <a:hlinkClick r:id="rId7"/>
              </a:rPr>
              <a:t>www.fedur.com</a:t>
            </a:r>
            <a:r>
              <a:rPr lang="en-US" altLang="ja-JP" sz="1600" dirty="0" smtClean="0">
                <a:ea typeface="ＭＳ Ｐゴシック" charset="-128"/>
              </a:rPr>
              <a:t>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ja-JP" sz="1600" dirty="0">
              <a:ea typeface="ＭＳ Ｐゴシック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ja-JP" sz="1600" dirty="0" smtClean="0">
              <a:ea typeface="ＭＳ Ｐゴシック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ja-JP" sz="1600" dirty="0">
                <a:ea typeface="ＭＳ Ｐゴシック" charset="-128"/>
              </a:rPr>
              <a:t> </a:t>
            </a:r>
            <a:r>
              <a:rPr lang="en-US" altLang="ja-JP" sz="1600" dirty="0" smtClean="0">
                <a:ea typeface="ＭＳ Ｐゴシック" charset="-128"/>
              </a:rPr>
              <a:t>       </a:t>
            </a:r>
          </a:p>
          <a:p>
            <a:pPr marL="0"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sz="1600" dirty="0" smtClean="0">
                <a:ea typeface="ＭＳ Ｐゴシック" charset="-128"/>
              </a:rPr>
              <a:t>Tyron Runflat  Limited</a:t>
            </a:r>
            <a:endParaRPr lang="en-US" altLang="ja-JP" sz="1600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sz="1600" dirty="0">
                <a:ea typeface="ＭＳ Ｐゴシック" charset="-128"/>
              </a:rPr>
              <a:t>         Provider of </a:t>
            </a:r>
            <a:r>
              <a:rPr lang="en-US" altLang="ja-JP" sz="1600" dirty="0" smtClean="0">
                <a:ea typeface="ＭＳ Ｐゴシック" charset="-128"/>
              </a:rPr>
              <a:t>Runflat Solutions     </a:t>
            </a:r>
            <a:endParaRPr lang="en-US" altLang="ja-JP" sz="1600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sz="1600" dirty="0">
                <a:ea typeface="ＭＳ Ｐゴシック" charset="-128"/>
              </a:rPr>
              <a:t>         Website: </a:t>
            </a:r>
            <a:r>
              <a:rPr lang="en-US" altLang="ja-JP" sz="1600" dirty="0" smtClean="0">
                <a:ea typeface="ＭＳ Ｐゴシック" charset="-128"/>
                <a:hlinkClick r:id="rId8"/>
              </a:rPr>
              <a:t>www.tyron.com</a:t>
            </a:r>
            <a:endParaRPr lang="en-US" altLang="ja-JP" sz="1600" dirty="0" smtClean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endParaRPr lang="en-US" altLang="ja-JP" sz="1600" dirty="0" smtClean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endParaRPr lang="en-US" altLang="ja-JP" sz="1600" dirty="0" smtClean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endParaRPr lang="en-US" altLang="ja-JP" sz="1600" dirty="0">
              <a:ea typeface="ＭＳ Ｐゴシック" charset="-128"/>
            </a:endParaRPr>
          </a:p>
          <a:p>
            <a:pPr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sz="1600" dirty="0">
                <a:ea typeface="ＭＳ Ｐゴシック" charset="-128"/>
              </a:rPr>
              <a:t>Remote Orbital Systems Inc.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ja-JP" sz="1600" dirty="0">
                <a:ea typeface="ＭＳ Ｐゴシック" charset="-128"/>
              </a:rPr>
              <a:t>         Provider of Robotic Equipment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altLang="ja-JP" sz="1600" dirty="0">
                <a:ea typeface="ＭＳ Ｐゴシック" charset="-128"/>
              </a:rPr>
              <a:t>         Website: </a:t>
            </a:r>
            <a:r>
              <a:rPr lang="en-US" altLang="ja-JP" sz="1600" dirty="0" smtClean="0">
                <a:ea typeface="ＭＳ Ｐゴシック" charset="-128"/>
                <a:hlinkClick r:id="rId9"/>
              </a:rPr>
              <a:t>www.roi360.com</a:t>
            </a:r>
            <a:endParaRPr lang="en-US" altLang="ja-JP" sz="1600" dirty="0" smtClean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sz="1600" dirty="0" smtClean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sz="1600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Font typeface="Wingdings" pitchFamily="2" charset="2"/>
              <a:buChar char="u"/>
              <a:defRPr/>
            </a:pPr>
            <a:r>
              <a:rPr lang="en-US" altLang="ja-JP" sz="1600" dirty="0" smtClean="0">
                <a:ea typeface="ＭＳ Ｐゴシック" charset="-128"/>
              </a:rPr>
              <a:t> Graco </a:t>
            </a:r>
            <a:r>
              <a:rPr lang="en-US" altLang="ja-JP" sz="1600" dirty="0">
                <a:ea typeface="ＭＳ Ｐゴシック" charset="-128"/>
              </a:rPr>
              <a:t>Inc.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sz="1600" dirty="0">
                <a:ea typeface="ＭＳ Ｐゴシック" charset="-128"/>
              </a:rPr>
              <a:t>         Provider of premium pumps and spray equipment </a:t>
            </a:r>
          </a:p>
          <a:p>
            <a:pPr marL="0">
              <a:spcBef>
                <a:spcPts val="0"/>
              </a:spcBef>
              <a:buNone/>
              <a:defRPr/>
            </a:pPr>
            <a:r>
              <a:rPr lang="en-US" altLang="ja-JP" sz="1600" dirty="0">
                <a:ea typeface="ＭＳ Ｐゴシック" charset="-128"/>
              </a:rPr>
              <a:t>         Website: </a:t>
            </a:r>
            <a:r>
              <a:rPr lang="en-US" altLang="ja-JP" sz="1600" dirty="0">
                <a:ea typeface="ＭＳ Ｐゴシック" charset="-128"/>
                <a:hlinkClick r:id="rId10"/>
              </a:rPr>
              <a:t>www.graco.com</a:t>
            </a:r>
            <a:endParaRPr lang="en-US" altLang="ja-JP" sz="1600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sz="1600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endParaRPr lang="en-US" altLang="ja-JP" sz="1600" dirty="0" smtClean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endParaRPr lang="en-US" altLang="ja-JP" sz="1600" dirty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endParaRPr lang="en-US" altLang="ja-JP" sz="1600" dirty="0" smtClean="0">
              <a:ea typeface="ＭＳ Ｐゴシック" charset="-128"/>
            </a:endParaRPr>
          </a:p>
          <a:p>
            <a:pPr marL="0">
              <a:spcBef>
                <a:spcPts val="0"/>
              </a:spcBef>
              <a:buNone/>
              <a:defRPr/>
            </a:pPr>
            <a:endParaRPr lang="en-US" altLang="ja-JP" sz="1600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sz="3600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pPr>
              <a:buNone/>
              <a:defRPr/>
            </a:pPr>
            <a:endParaRPr lang="en-US" altLang="ja-JP" dirty="0">
              <a:ea typeface="ＭＳ Ｐゴシック" charset="-128"/>
            </a:endParaRP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86A97-6266-4835-8B23-0381FC828F78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-401217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GB" sz="1100" b="1" dirty="0" smtClean="0">
                <a:solidFill>
                  <a:srgbClr val="FF0000"/>
                </a:solidFill>
              </a:rPr>
              <a:t>Japan Homeland Security </a:t>
            </a:r>
            <a:r>
              <a:rPr lang="en-GB" sz="1100" b="1" dirty="0">
                <a:solidFill>
                  <a:srgbClr val="FF0000"/>
                </a:solidFill>
              </a:rPr>
              <a:t>KK®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965" y="2957513"/>
            <a:ext cx="19431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68" y="4049471"/>
            <a:ext cx="1954547" cy="45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4903788"/>
            <a:ext cx="920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516381"/>
            <a:ext cx="11239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6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21019</TotalTime>
  <Words>2374</Words>
  <Application>Microsoft Office PowerPoint</Application>
  <PresentationFormat>On-screen Show (4:3)</PresentationFormat>
  <Paragraphs>900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COMPANY 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Business PowerPoint Template</dc:title>
  <dc:creator>JHS</dc:creator>
  <cp:lastModifiedBy>EJ Dweb</cp:lastModifiedBy>
  <cp:revision>204</cp:revision>
  <cp:lastPrinted>2015-05-13T12:33:20Z</cp:lastPrinted>
  <dcterms:created xsi:type="dcterms:W3CDTF">2009-11-03T13:35:13Z</dcterms:created>
  <dcterms:modified xsi:type="dcterms:W3CDTF">2018-07-14T10:25:13Z</dcterms:modified>
</cp:coreProperties>
</file>