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
  </p:handoutMasterIdLst>
  <p:sldIdLst>
    <p:sldId id="256" r:id="rId3"/>
    <p:sldId id="257" r:id="rId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handoutMaster" Target="handoutMasters/handoutMaster1.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rotWithShape="1">
          <a:gsLst>
            <a:gs pos="0">
              <a:schemeClr val="bg1"/>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65000"/>
                    <a:lumOff val="3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solidFill>
                  <a:schemeClr val="tx1">
                    <a:lumMod val="85000"/>
                    <a:lumOff val="15000"/>
                  </a:schemeClr>
                </a:solidFill>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65000"/>
                    <a:lumOff val="35000"/>
                  </a:schemeClr>
                </a:solidFill>
              </a:defRPr>
            </a:lvl1pPr>
            <a:lvl2pPr>
              <a:lnSpc>
                <a:spcPct val="90000"/>
              </a:lnSpc>
              <a:defRPr sz="2400">
                <a:solidFill>
                  <a:schemeClr val="tx1">
                    <a:lumMod val="65000"/>
                    <a:lumOff val="35000"/>
                  </a:schemeClr>
                </a:solidFill>
              </a:defRPr>
            </a:lvl2pPr>
            <a:lvl3pPr>
              <a:lnSpc>
                <a:spcPct val="90000"/>
              </a:lnSpc>
              <a:defRPr sz="2000">
                <a:solidFill>
                  <a:schemeClr val="tx1">
                    <a:lumMod val="65000"/>
                    <a:lumOff val="35000"/>
                  </a:schemeClr>
                </a:solidFill>
              </a:defRPr>
            </a:lvl3pPr>
            <a:lvl4pPr>
              <a:lnSpc>
                <a:spcPct val="90000"/>
              </a:lnSpc>
              <a:defRPr sz="1800">
                <a:solidFill>
                  <a:schemeClr val="tx1">
                    <a:lumMod val="65000"/>
                    <a:lumOff val="35000"/>
                  </a:schemeClr>
                </a:solidFill>
              </a:defRPr>
            </a:lvl4pPr>
            <a:lvl5pPr>
              <a:lnSpc>
                <a:spcPct val="90000"/>
              </a:lnSpc>
              <a:defRPr sz="180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65000"/>
                    <a:lumOff val="35000"/>
                  </a:schemeClr>
                </a:solidFill>
              </a:defRPr>
            </a:lvl1pPr>
            <a:lvl2pPr>
              <a:lnSpc>
                <a:spcPct val="90000"/>
              </a:lnSpc>
              <a:defRPr sz="2400">
                <a:solidFill>
                  <a:schemeClr val="tx1">
                    <a:lumMod val="65000"/>
                    <a:lumOff val="35000"/>
                  </a:schemeClr>
                </a:solidFill>
              </a:defRPr>
            </a:lvl2pPr>
            <a:lvl3pPr>
              <a:lnSpc>
                <a:spcPct val="90000"/>
              </a:lnSpc>
              <a:defRPr sz="2000">
                <a:solidFill>
                  <a:schemeClr val="tx1">
                    <a:lumMod val="65000"/>
                    <a:lumOff val="35000"/>
                  </a:schemeClr>
                </a:solidFill>
              </a:defRPr>
            </a:lvl3pPr>
            <a:lvl4pPr>
              <a:lnSpc>
                <a:spcPct val="90000"/>
              </a:lnSpc>
              <a:defRPr sz="1800">
                <a:solidFill>
                  <a:schemeClr val="tx1">
                    <a:lumMod val="65000"/>
                    <a:lumOff val="35000"/>
                  </a:schemeClr>
                </a:solidFill>
              </a:defRPr>
            </a:lvl4pPr>
            <a:lvl5pPr>
              <a:lnSpc>
                <a:spcPct val="90000"/>
              </a:lnSpc>
              <a:defRPr sz="180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0" y="0"/>
            <a:ext cx="5826760" cy="4330700"/>
          </a:xfrm>
          <a:prstGeom prst="rect">
            <a:avLst/>
          </a:prstGeom>
        </p:spPr>
      </p:pic>
      <p:pic>
        <p:nvPicPr>
          <p:cNvPr id="6" name="图片 5"/>
          <p:cNvPicPr>
            <a:picLocks noChangeAspect="1"/>
          </p:cNvPicPr>
          <p:nvPr/>
        </p:nvPicPr>
        <p:blipFill>
          <a:blip r:embed="rId2"/>
          <a:stretch>
            <a:fillRect/>
          </a:stretch>
        </p:blipFill>
        <p:spPr>
          <a:xfrm>
            <a:off x="6186805" y="46355"/>
            <a:ext cx="5739765" cy="4237990"/>
          </a:xfrm>
          <a:prstGeom prst="rect">
            <a:avLst/>
          </a:prstGeom>
        </p:spPr>
      </p:pic>
      <p:sp>
        <p:nvSpPr>
          <p:cNvPr id="7" name="文本框 6"/>
          <p:cNvSpPr txBox="1"/>
          <p:nvPr/>
        </p:nvSpPr>
        <p:spPr>
          <a:xfrm>
            <a:off x="1408430" y="4542790"/>
            <a:ext cx="1673225" cy="368300"/>
          </a:xfrm>
          <a:prstGeom prst="rect">
            <a:avLst/>
          </a:prstGeom>
          <a:noFill/>
        </p:spPr>
        <p:txBody>
          <a:bodyPr wrap="square" rtlCol="0">
            <a:spAutoFit/>
          </a:bodyPr>
          <a:p>
            <a:r>
              <a:rPr lang="en-US" altLang="zh-CN"/>
              <a:t>SSP126</a:t>
            </a:r>
            <a:endParaRPr lang="en-US" altLang="zh-CN"/>
          </a:p>
        </p:txBody>
      </p:sp>
      <p:sp>
        <p:nvSpPr>
          <p:cNvPr id="8" name="文本框 7"/>
          <p:cNvSpPr txBox="1"/>
          <p:nvPr/>
        </p:nvSpPr>
        <p:spPr>
          <a:xfrm>
            <a:off x="7908925" y="4542790"/>
            <a:ext cx="1673225" cy="368300"/>
          </a:xfrm>
          <a:prstGeom prst="rect">
            <a:avLst/>
          </a:prstGeom>
          <a:noFill/>
        </p:spPr>
        <p:txBody>
          <a:bodyPr wrap="square" rtlCol="0">
            <a:spAutoFit/>
          </a:bodyPr>
          <a:p>
            <a:r>
              <a:rPr lang="en-US" altLang="zh-CN"/>
              <a:t>SSP585</a:t>
            </a:r>
            <a:endParaRPr lang="en-US" altLang="zh-CN"/>
          </a:p>
        </p:txBody>
      </p:sp>
      <p:sp>
        <p:nvSpPr>
          <p:cNvPr id="9" name="文本框 8"/>
          <p:cNvSpPr txBox="1"/>
          <p:nvPr/>
        </p:nvSpPr>
        <p:spPr>
          <a:xfrm>
            <a:off x="226695" y="5123180"/>
            <a:ext cx="11739245" cy="460375"/>
          </a:xfrm>
          <a:prstGeom prst="rect">
            <a:avLst/>
          </a:prstGeom>
          <a:noFill/>
        </p:spPr>
        <p:txBody>
          <a:bodyPr wrap="square" rtlCol="0">
            <a:spAutoFit/>
          </a:bodyPr>
          <a:p>
            <a:r>
              <a:rPr lang="en-US" altLang="zh-CN" sz="2400" b="1"/>
              <a:t>A Whole Picture of Temp Differences in China Between SSP1 and SSP5 </a:t>
            </a:r>
            <a:endParaRPr lang="en-US" altLang="zh-CN" sz="24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71320" y="4577080"/>
            <a:ext cx="1673225" cy="368300"/>
          </a:xfrm>
          <a:prstGeom prst="rect">
            <a:avLst/>
          </a:prstGeom>
          <a:noFill/>
        </p:spPr>
        <p:txBody>
          <a:bodyPr wrap="square" rtlCol="0">
            <a:spAutoFit/>
          </a:bodyPr>
          <a:p>
            <a:r>
              <a:rPr lang="en-US" altLang="zh-CN"/>
              <a:t>SSP126</a:t>
            </a:r>
            <a:endParaRPr lang="en-US" altLang="zh-CN"/>
          </a:p>
        </p:txBody>
      </p:sp>
      <p:sp>
        <p:nvSpPr>
          <p:cNvPr id="8" name="文本框 7"/>
          <p:cNvSpPr txBox="1"/>
          <p:nvPr/>
        </p:nvSpPr>
        <p:spPr>
          <a:xfrm>
            <a:off x="8509000" y="4658360"/>
            <a:ext cx="1673225" cy="368300"/>
          </a:xfrm>
          <a:prstGeom prst="rect">
            <a:avLst/>
          </a:prstGeom>
          <a:noFill/>
        </p:spPr>
        <p:txBody>
          <a:bodyPr wrap="square" rtlCol="0">
            <a:spAutoFit/>
          </a:bodyPr>
          <a:p>
            <a:r>
              <a:rPr lang="en-US" altLang="zh-CN"/>
              <a:t>SSP585</a:t>
            </a:r>
            <a:endParaRPr lang="en-US" altLang="zh-CN"/>
          </a:p>
        </p:txBody>
      </p:sp>
      <p:sp>
        <p:nvSpPr>
          <p:cNvPr id="9" name="文本框 8"/>
          <p:cNvSpPr txBox="1"/>
          <p:nvPr/>
        </p:nvSpPr>
        <p:spPr>
          <a:xfrm>
            <a:off x="272415" y="5038725"/>
            <a:ext cx="11739245" cy="368300"/>
          </a:xfrm>
          <a:prstGeom prst="rect">
            <a:avLst/>
          </a:prstGeom>
          <a:noFill/>
        </p:spPr>
        <p:txBody>
          <a:bodyPr wrap="square" rtlCol="0">
            <a:spAutoFit/>
          </a:bodyPr>
          <a:p>
            <a:r>
              <a:rPr lang="en-US" altLang="zh-CN" b="1"/>
              <a:t>Difference in Maximum Annual Temperature of Several Chinese Cities Between SSP1 and SSP5 </a:t>
            </a:r>
            <a:endParaRPr lang="en-US" altLang="zh-CN" b="1"/>
          </a:p>
        </p:txBody>
      </p:sp>
      <p:pic>
        <p:nvPicPr>
          <p:cNvPr id="2" name="图片 1"/>
          <p:cNvPicPr>
            <a:picLocks noChangeAspect="1"/>
          </p:cNvPicPr>
          <p:nvPr/>
        </p:nvPicPr>
        <p:blipFill>
          <a:blip r:embed="rId1"/>
          <a:stretch>
            <a:fillRect/>
          </a:stretch>
        </p:blipFill>
        <p:spPr>
          <a:xfrm>
            <a:off x="191770" y="177800"/>
            <a:ext cx="5725160" cy="4364990"/>
          </a:xfrm>
          <a:prstGeom prst="rect">
            <a:avLst/>
          </a:prstGeom>
        </p:spPr>
      </p:pic>
      <p:pic>
        <p:nvPicPr>
          <p:cNvPr id="3" name="图片 2"/>
          <p:cNvPicPr>
            <a:picLocks noChangeAspect="1"/>
          </p:cNvPicPr>
          <p:nvPr/>
        </p:nvPicPr>
        <p:blipFill>
          <a:blip r:embed="rId2"/>
          <a:stretch>
            <a:fillRect/>
          </a:stretch>
        </p:blipFill>
        <p:spPr>
          <a:xfrm>
            <a:off x="5953125" y="-7620"/>
            <a:ext cx="6058535" cy="4547870"/>
          </a:xfrm>
          <a:prstGeom prst="rect">
            <a:avLst/>
          </a:prstGeom>
        </p:spPr>
      </p:pic>
      <p:sp>
        <p:nvSpPr>
          <p:cNvPr id="5" name="文本框 4"/>
          <p:cNvSpPr txBox="1"/>
          <p:nvPr/>
        </p:nvSpPr>
        <p:spPr>
          <a:xfrm>
            <a:off x="272415" y="5419090"/>
            <a:ext cx="11476355" cy="1076325"/>
          </a:xfrm>
          <a:prstGeom prst="rect">
            <a:avLst/>
          </a:prstGeom>
          <a:noFill/>
        </p:spPr>
        <p:txBody>
          <a:bodyPr wrap="square" rtlCol="0">
            <a:spAutoFit/>
          </a:bodyPr>
          <a:p>
            <a:r>
              <a:rPr lang="en-US" altLang="zh-CN" sz="1600"/>
              <a:t>Viewing through the two diagram, we can draw a conclusion that the SSP5 future have a higher leverage of annual tempertuare for cities in average. Such increase of temperture will cause significant climate changes and disasters. It indicates that we should pay more effort to environmental policy, international relationship, even lifestyles, so that changing our development mode, and pursue for a low-energy-consumption future.</a:t>
            </a:r>
            <a:endParaRPr lang="en-US" altLang="zh-CN" sz="16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609</Words>
  <Application>WPS 文字</Application>
  <PresentationFormat>宽屏</PresentationFormat>
  <Paragraphs>14</Paragraphs>
  <Slides>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vt:i4>
      </vt:variant>
    </vt:vector>
  </HeadingPairs>
  <TitlesOfParts>
    <vt:vector size="13" baseType="lpstr">
      <vt:lpstr>Arial</vt:lpstr>
      <vt:lpstr>宋体</vt:lpstr>
      <vt:lpstr>Wingdings</vt:lpstr>
      <vt:lpstr>Calibri</vt:lpstr>
      <vt:lpstr>Helvetica Neue</vt:lpstr>
      <vt:lpstr>汉仪书宋二KW</vt:lpstr>
      <vt:lpstr>微软雅黑</vt:lpstr>
      <vt:lpstr>汉仪旗黑</vt:lpstr>
      <vt:lpstr>宋体</vt:lpstr>
      <vt:lpstr>Arial Unicode MS</vt:lpstr>
      <vt:lpstr>Office 主题​​</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君谦</cp:lastModifiedBy>
  <cp:revision>13</cp:revision>
  <dcterms:created xsi:type="dcterms:W3CDTF">2023-10-20T17:36:01Z</dcterms:created>
  <dcterms:modified xsi:type="dcterms:W3CDTF">2023-10-20T17:36:01Z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2052-5.5.1.7991</vt:lpwstr>
  </property>
  <property fmtid="{D5CDD505-2E9C-101B-9397-08002B2CF9AE}" pid="3" name="ICV">
    <vt:lpwstr>8247F814E7BDC5348BB53265EF3D1619_41</vt:lpwstr>
  </property>
</Properties>
</file>