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812" r:id="rId2"/>
  </p:sldMasterIdLst>
  <p:sldIdLst>
    <p:sldId id="256" r:id="rId3"/>
    <p:sldId id="269" r:id="rId4"/>
    <p:sldId id="271" r:id="rId5"/>
    <p:sldId id="257" r:id="rId6"/>
    <p:sldId id="270" r:id="rId7"/>
    <p:sldId id="262" r:id="rId8"/>
    <p:sldId id="263" r:id="rId9"/>
    <p:sldId id="264" r:id="rId10"/>
    <p:sldId id="265" r:id="rId11"/>
    <p:sldId id="274" r:id="rId12"/>
    <p:sldId id="267" r:id="rId13"/>
    <p:sldId id="275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E26"/>
    <a:srgbClr val="781224"/>
    <a:srgbClr val="251658"/>
    <a:srgbClr val="C8BCEE"/>
    <a:srgbClr val="8C81AF"/>
    <a:srgbClr val="84BC95"/>
    <a:srgbClr val="EFA8B4"/>
    <a:srgbClr val="505361"/>
    <a:srgbClr val="7BF9AB"/>
    <a:srgbClr val="AF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126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3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7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20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9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91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49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8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9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996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49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5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3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5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7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6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3262-E89C-44DE-9E8C-7CB3E6DD8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Layer </a:t>
            </a:r>
            <a:r>
              <a:rPr lang="de-DE" dirty="0" err="1"/>
              <a:t>Assignment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5822C1-C04B-4D36-8925-6F671053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Dost, Jonas Lange, Francesca </a:t>
            </a:r>
            <a:r>
              <a:rPr lang="de-DE" dirty="0" err="1"/>
              <a:t>Rybicki</a:t>
            </a:r>
            <a:endParaRPr lang="de-DE" dirty="0"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31890806-68B4-4211-86F0-0891876AE4C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640377A8-489D-4E77-A65E-B0BD21667812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DF40F625-F65C-42FF-B7B0-AD392C56D887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2" name="Abgerundetes Rechteck">
            <a:extLst>
              <a:ext uri="{FF2B5EF4-FFF2-40B4-BE49-F238E27FC236}">
                <a16:creationId xmlns:a16="http://schemas.microsoft.com/office/drawing/2014/main" id="{A7327717-3711-46AB-94BD-CE8917B16260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E5E30D33-AABC-4165-B9B1-F01CA89FA1BE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6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356DDCD-D861-4F26-9389-7475C73C60B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1999" y="3600000"/>
            <a:chExt cx="9264709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9B720246-400B-4D36-92E4-23FB1622A331}"/>
                </a:ext>
              </a:extLst>
            </p:cNvPr>
            <p:cNvGrpSpPr/>
            <p:nvPr/>
          </p:nvGrpSpPr>
          <p:grpSpPr>
            <a:xfrm>
              <a:off x="971999" y="3600000"/>
              <a:ext cx="3442748" cy="1219238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A4AA6FE-4976-4C0A-812E-E392E5BB0447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493D65A-6A20-4F4F-877C-AB97A7EDD51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2E29463-0AC5-4A85-B16F-A8EF48838661}"/>
                </a:ext>
              </a:extLst>
            </p:cNvPr>
            <p:cNvGrpSpPr/>
            <p:nvPr/>
          </p:nvGrpSpPr>
          <p:grpSpPr>
            <a:xfrm>
              <a:off x="6793960" y="3600000"/>
              <a:ext cx="3442748" cy="1219238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F552EA60-1D8A-4890-8452-7495AD6E5EA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ACEE2-363F-4809-AFCB-3F429EABFB4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CADC156-717F-41AB-A3E7-FC3D1A6704DA}"/>
                </a:ext>
              </a:extLst>
            </p:cNvPr>
            <p:cNvGrpSpPr/>
            <p:nvPr/>
          </p:nvGrpSpPr>
          <p:grpSpPr>
            <a:xfrm>
              <a:off x="3888491" y="4285679"/>
              <a:ext cx="3442748" cy="1219238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E58A45D2-47C7-4B80-9EA2-5A1E13EA9CC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CE7D4A98-3688-4FE9-86BF-6F712023810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52A1FA-63E6-4AF5-B62D-9DC8E5571484}"/>
              </a:ext>
            </a:extLst>
          </p:cNvPr>
          <p:cNvCxnSpPr>
            <a:cxnSpLocks/>
          </p:cNvCxnSpPr>
          <p:nvPr/>
        </p:nvCxnSpPr>
        <p:spPr>
          <a:xfrm>
            <a:off x="327893" y="510422"/>
            <a:ext cx="298831" cy="465623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8A1C1B5-7851-4EB9-842D-BFEC638838C8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B7825C-4563-44E0-81F7-B2CB5164BBAA}"/>
              </a:ext>
            </a:extLst>
          </p:cNvPr>
          <p:cNvSpPr txBox="1"/>
          <p:nvPr/>
        </p:nvSpPr>
        <p:spPr>
          <a:xfrm>
            <a:off x="1133920" y="646623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51658"/>
                </a:solidFill>
              </a:rPr>
              <a:t>Parsing</a:t>
            </a:r>
            <a:endParaRPr lang="de-DE" dirty="0">
              <a:solidFill>
                <a:srgbClr val="251658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AECE-E06B-41D4-B44F-C50F5CBFBAE9}"/>
              </a:ext>
            </a:extLst>
          </p:cNvPr>
          <p:cNvSpPr txBox="1"/>
          <p:nvPr/>
        </p:nvSpPr>
        <p:spPr>
          <a:xfrm>
            <a:off x="5004820" y="2138257"/>
            <a:ext cx="29770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n1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n2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n4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n1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n2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n3 n4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edge n2 n4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101D861-8B61-4F93-AEA4-40D7158A01F4}"/>
              </a:ext>
            </a:extLst>
          </p:cNvPr>
          <p:cNvSpPr/>
          <p:nvPr/>
        </p:nvSpPr>
        <p:spPr>
          <a:xfrm>
            <a:off x="8370333" y="3652785"/>
            <a:ext cx="776521" cy="567244"/>
          </a:xfrm>
          <a:prstGeom prst="rightArrow">
            <a:avLst/>
          </a:prstGeom>
          <a:solidFill>
            <a:srgbClr val="251658"/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46AE3FE-CAD7-4B09-9771-4DC91C597F78}"/>
              </a:ext>
            </a:extLst>
          </p:cNvPr>
          <p:cNvSpPr txBox="1"/>
          <p:nvPr/>
        </p:nvSpPr>
        <p:spPr>
          <a:xfrm>
            <a:off x="9535270" y="364636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ElkGraph</a:t>
            </a:r>
            <a:endParaRPr lang="de-DE" sz="28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CE57149-B8B7-45B9-8F82-01F233BF54C3}"/>
              </a:ext>
            </a:extLst>
          </p:cNvPr>
          <p:cNvSpPr/>
          <p:nvPr/>
        </p:nvSpPr>
        <p:spPr>
          <a:xfrm>
            <a:off x="485820" y="1462026"/>
            <a:ext cx="3173981" cy="5113397"/>
          </a:xfrm>
          <a:prstGeom prst="rect">
            <a:avLst/>
          </a:prstGeom>
          <a:solidFill>
            <a:srgbClr val="251658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Textformat für Graphen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Textformat in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übersetzen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F7A1C4A-DE9B-49ED-8143-685A8E5381AD}"/>
              </a:ext>
            </a:extLst>
          </p:cNvPr>
          <p:cNvGrpSpPr/>
          <p:nvPr/>
        </p:nvGrpSpPr>
        <p:grpSpPr>
          <a:xfrm>
            <a:off x="619412" y="1564976"/>
            <a:ext cx="2906794" cy="1092972"/>
            <a:chOff x="1065285" y="3182901"/>
            <a:chExt cx="3442749" cy="1219236"/>
          </a:xfrm>
          <a:solidFill>
            <a:srgbClr val="251658"/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455ACF8F-D07A-446E-A5AB-AE444AFAFAEE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grpFill/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17035A0-46A6-48BD-B53E-2E69A88D839B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7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150C0B7-662C-455F-AE20-80D96C5D73DF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BE30E77-90A2-4AE6-B1D4-601DE9836D1A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20" name="Rechteck: eine Ecke abgeschnitten 19">
                <a:extLst>
                  <a:ext uri="{FF2B5EF4-FFF2-40B4-BE49-F238E27FC236}">
                    <a16:creationId xmlns:a16="http://schemas.microsoft.com/office/drawing/2014/main" id="{F85BE369-A563-40ED-95A6-5BC47B28AD5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08D295B-E6B4-4483-8D32-AD81D08807A3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0F1AE7-AC60-4E86-BC9F-3161E50A6077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18" name="Rechteck: eine Ecke abgeschnitten 17">
                <a:extLst>
                  <a:ext uri="{FF2B5EF4-FFF2-40B4-BE49-F238E27FC236}">
                    <a16:creationId xmlns:a16="http://schemas.microsoft.com/office/drawing/2014/main" id="{4942FE80-3399-4373-8D04-8AEB4994C87B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30F33098-98CC-46DC-85A4-BA0206A07DC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F07A25D-890E-43F0-8BCD-653F2E06FB6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6" name="Rechteck: obere Ecken abgeschnitten 15">
                <a:extLst>
                  <a:ext uri="{FF2B5EF4-FFF2-40B4-BE49-F238E27FC236}">
                    <a16:creationId xmlns:a16="http://schemas.microsoft.com/office/drawing/2014/main" id="{6F8F6B13-06CE-4686-A0D7-601A4CBF589F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F0A0C77-D2AE-4BEE-AE97-C8BB3998D82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3B4B7D-8E2A-44D7-93C4-1241AB679B4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6725" y="529974"/>
            <a:ext cx="188760" cy="446071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6E21BB-72D2-4BDB-B5B1-43D6EE503AF3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D067D55-D48F-4817-B87E-75B98E8085DE}"/>
              </a:ext>
            </a:extLst>
          </p:cNvPr>
          <p:cNvSpPr txBox="1"/>
          <p:nvPr/>
        </p:nvSpPr>
        <p:spPr>
          <a:xfrm>
            <a:off x="752552" y="646623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781224"/>
                </a:solidFill>
              </a:rPr>
              <a:t>Assigning</a:t>
            </a:r>
            <a:r>
              <a:rPr lang="de-DE" dirty="0">
                <a:solidFill>
                  <a:srgbClr val="781224"/>
                </a:solidFill>
              </a:rPr>
              <a:t> </a:t>
            </a:r>
            <a:r>
              <a:rPr lang="de-DE" dirty="0" err="1">
                <a:solidFill>
                  <a:srgbClr val="781224"/>
                </a:solidFill>
              </a:rPr>
              <a:t>Layers</a:t>
            </a:r>
            <a:endParaRPr lang="de-DE" dirty="0">
              <a:solidFill>
                <a:srgbClr val="781224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82CBB86-0F40-4D22-8CB9-3ED81AB8740C}"/>
              </a:ext>
            </a:extLst>
          </p:cNvPr>
          <p:cNvSpPr/>
          <p:nvPr/>
        </p:nvSpPr>
        <p:spPr>
          <a:xfrm>
            <a:off x="1168259" y="3237099"/>
            <a:ext cx="2653273" cy="1219236"/>
          </a:xfrm>
          <a:prstGeom prst="rightArrow">
            <a:avLst/>
          </a:prstGeom>
          <a:solidFill>
            <a:srgbClr val="251658">
              <a:alpha val="20000"/>
            </a:srgbClr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Zykelfreier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ElkGraph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613E715B-2B5A-4937-8971-F143C8BB781F}"/>
              </a:ext>
            </a:extLst>
          </p:cNvPr>
          <p:cNvSpPr/>
          <p:nvPr/>
        </p:nvSpPr>
        <p:spPr>
          <a:xfrm>
            <a:off x="8370467" y="3237099"/>
            <a:ext cx="2653273" cy="1219236"/>
          </a:xfrm>
          <a:prstGeom prst="rightArrow">
            <a:avLst/>
          </a:prstGeom>
          <a:solidFill>
            <a:srgbClr val="0E5E26">
              <a:alpha val="20000"/>
            </a:srgbClr>
          </a:solidFill>
          <a:ln w="28575">
            <a:solidFill>
              <a:srgbClr val="84B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Array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MyGraph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850671-A68F-430D-9013-5B4915E20BDC}"/>
              </a:ext>
            </a:extLst>
          </p:cNvPr>
          <p:cNvSpPr/>
          <p:nvPr/>
        </p:nvSpPr>
        <p:spPr>
          <a:xfrm>
            <a:off x="4509009" y="1462024"/>
            <a:ext cx="3173981" cy="5113397"/>
          </a:xfrm>
          <a:prstGeom prst="rect">
            <a:avLst/>
          </a:prstGeom>
          <a:solidFill>
            <a:srgbClr val="78122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Implementing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the</a:t>
            </a:r>
            <a:r>
              <a:rPr lang="de-DE" sz="2000" b="1" dirty="0">
                <a:solidFill>
                  <a:schemeClr val="tx1"/>
                </a:solidFill>
              </a:rPr>
              <a:t> Layer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Algorithm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Output: Array </a:t>
            </a:r>
            <a:r>
              <a:rPr lang="de-DE" sz="2000" b="1" dirty="0" err="1">
                <a:solidFill>
                  <a:schemeClr val="tx1"/>
                </a:solidFill>
              </a:rPr>
              <a:t>of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Testing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AC3D877-3129-46B9-800E-31419CE2F787}"/>
              </a:ext>
            </a:extLst>
          </p:cNvPr>
          <p:cNvGrpSpPr/>
          <p:nvPr/>
        </p:nvGrpSpPr>
        <p:grpSpPr>
          <a:xfrm>
            <a:off x="4642603" y="1564976"/>
            <a:ext cx="2906795" cy="1092972"/>
            <a:chOff x="3991005" y="4281517"/>
            <a:chExt cx="3442747" cy="1219237"/>
          </a:xfrm>
        </p:grpSpPr>
        <p:sp>
          <p:nvSpPr>
            <p:cNvPr id="85" name="Rechteck: obere Ecken abgeschnitten 84">
              <a:extLst>
                <a:ext uri="{FF2B5EF4-FFF2-40B4-BE49-F238E27FC236}">
                  <a16:creationId xmlns:a16="http://schemas.microsoft.com/office/drawing/2014/main" id="{58056677-0ABC-4C5A-871F-4F130AF0E486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D23E1B73-42BC-49F5-A803-822E3114E1C4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rgbClr val="EFA8B4"/>
                  </a:solidFill>
                </a:rPr>
                <a:t>Applying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the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Algorithm</a:t>
              </a:r>
              <a:endParaRPr lang="de-DE" sz="2400" dirty="0">
                <a:solidFill>
                  <a:srgbClr val="EFA8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82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150C0B7-662C-455F-AE20-80D96C5D73DF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BE30E77-90A2-4AE6-B1D4-601DE9836D1A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20" name="Rechteck: eine Ecke abgeschnitten 19">
                <a:extLst>
                  <a:ext uri="{FF2B5EF4-FFF2-40B4-BE49-F238E27FC236}">
                    <a16:creationId xmlns:a16="http://schemas.microsoft.com/office/drawing/2014/main" id="{F85BE369-A563-40ED-95A6-5BC47B28AD5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08D295B-E6B4-4483-8D32-AD81D08807A3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0F1AE7-AC60-4E86-BC9F-3161E50A6077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18" name="Rechteck: eine Ecke abgeschnitten 17">
                <a:extLst>
                  <a:ext uri="{FF2B5EF4-FFF2-40B4-BE49-F238E27FC236}">
                    <a16:creationId xmlns:a16="http://schemas.microsoft.com/office/drawing/2014/main" id="{4942FE80-3399-4373-8D04-8AEB4994C87B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30F33098-98CC-46DC-85A4-BA0206A07DC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F07A25D-890E-43F0-8BCD-653F2E06FB6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6" name="Rechteck: obere Ecken abgeschnitten 15">
                <a:extLst>
                  <a:ext uri="{FF2B5EF4-FFF2-40B4-BE49-F238E27FC236}">
                    <a16:creationId xmlns:a16="http://schemas.microsoft.com/office/drawing/2014/main" id="{6F8F6B13-06CE-4686-A0D7-601A4CBF589F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F0A0C77-D2AE-4BEE-AE97-C8BB3998D82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3B4B7D-8E2A-44D7-93C4-1241AB679B4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6725" y="529974"/>
            <a:ext cx="188760" cy="446071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6E21BB-72D2-4BDB-B5B1-43D6EE503AF3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D067D55-D48F-4817-B87E-75B98E8085DE}"/>
              </a:ext>
            </a:extLst>
          </p:cNvPr>
          <p:cNvSpPr txBox="1"/>
          <p:nvPr/>
        </p:nvSpPr>
        <p:spPr>
          <a:xfrm>
            <a:off x="752552" y="646623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781224"/>
                </a:solidFill>
              </a:rPr>
              <a:t>Assigning</a:t>
            </a:r>
            <a:r>
              <a:rPr lang="de-DE" dirty="0">
                <a:solidFill>
                  <a:srgbClr val="781224"/>
                </a:solidFill>
              </a:rPr>
              <a:t> </a:t>
            </a:r>
            <a:r>
              <a:rPr lang="de-DE" dirty="0" err="1">
                <a:solidFill>
                  <a:srgbClr val="781224"/>
                </a:solidFill>
              </a:rPr>
              <a:t>Layers</a:t>
            </a:r>
            <a:endParaRPr lang="de-DE" dirty="0">
              <a:solidFill>
                <a:srgbClr val="781224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82CBB86-0F40-4D22-8CB9-3ED81AB8740C}"/>
              </a:ext>
            </a:extLst>
          </p:cNvPr>
          <p:cNvSpPr/>
          <p:nvPr/>
        </p:nvSpPr>
        <p:spPr>
          <a:xfrm>
            <a:off x="1168259" y="3237099"/>
            <a:ext cx="2653273" cy="1219236"/>
          </a:xfrm>
          <a:prstGeom prst="rightArrow">
            <a:avLst/>
          </a:prstGeom>
          <a:solidFill>
            <a:srgbClr val="251658">
              <a:alpha val="20000"/>
            </a:srgbClr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Zykelfreier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ElkGraph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613E715B-2B5A-4937-8971-F143C8BB781F}"/>
              </a:ext>
            </a:extLst>
          </p:cNvPr>
          <p:cNvSpPr/>
          <p:nvPr/>
        </p:nvSpPr>
        <p:spPr>
          <a:xfrm>
            <a:off x="8370467" y="3237099"/>
            <a:ext cx="2653273" cy="1219236"/>
          </a:xfrm>
          <a:prstGeom prst="rightArrow">
            <a:avLst/>
          </a:prstGeom>
          <a:solidFill>
            <a:srgbClr val="0E5E26">
              <a:alpha val="20000"/>
            </a:srgbClr>
          </a:solidFill>
          <a:ln w="28575">
            <a:solidFill>
              <a:srgbClr val="84B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Array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MyGraph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850671-A68F-430D-9013-5B4915E20BDC}"/>
              </a:ext>
            </a:extLst>
          </p:cNvPr>
          <p:cNvSpPr/>
          <p:nvPr/>
        </p:nvSpPr>
        <p:spPr>
          <a:xfrm>
            <a:off x="4509009" y="1462024"/>
            <a:ext cx="3173981" cy="5113397"/>
          </a:xfrm>
          <a:prstGeom prst="rect">
            <a:avLst/>
          </a:prstGeom>
          <a:solidFill>
            <a:srgbClr val="78122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Implementing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the</a:t>
            </a:r>
            <a:r>
              <a:rPr lang="de-DE" sz="2000" b="1" dirty="0">
                <a:solidFill>
                  <a:schemeClr val="tx1"/>
                </a:solidFill>
              </a:rPr>
              <a:t> Layer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Algorithm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Output: Array </a:t>
            </a:r>
            <a:r>
              <a:rPr lang="de-DE" sz="2000" b="1" dirty="0" err="1">
                <a:solidFill>
                  <a:schemeClr val="tx1"/>
                </a:solidFill>
              </a:rPr>
              <a:t>of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Testing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AC3D877-3129-46B9-800E-31419CE2F787}"/>
              </a:ext>
            </a:extLst>
          </p:cNvPr>
          <p:cNvGrpSpPr/>
          <p:nvPr/>
        </p:nvGrpSpPr>
        <p:grpSpPr>
          <a:xfrm>
            <a:off x="4642603" y="1564976"/>
            <a:ext cx="2906795" cy="1092972"/>
            <a:chOff x="3991005" y="4281517"/>
            <a:chExt cx="3442747" cy="1219237"/>
          </a:xfrm>
        </p:grpSpPr>
        <p:sp>
          <p:nvSpPr>
            <p:cNvPr id="85" name="Rechteck: obere Ecken abgeschnitten 84">
              <a:extLst>
                <a:ext uri="{FF2B5EF4-FFF2-40B4-BE49-F238E27FC236}">
                  <a16:creationId xmlns:a16="http://schemas.microsoft.com/office/drawing/2014/main" id="{58056677-0ABC-4C5A-871F-4F130AF0E486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D23E1B73-42BC-49F5-A803-822E3114E1C4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rgbClr val="EFA8B4"/>
                  </a:solidFill>
                </a:rPr>
                <a:t>Applying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the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Algorithm</a:t>
              </a:r>
              <a:endParaRPr lang="de-DE" sz="2400" dirty="0">
                <a:solidFill>
                  <a:srgbClr val="EFA8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15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0CE0BBD-44C5-47C4-A744-EFE3C600CD6E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04F0537-5D4E-4C7B-942A-CEBDC65AAC3B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0" name="Rechteck: eine Ecke abgeschnitten 29">
                <a:extLst>
                  <a:ext uri="{FF2B5EF4-FFF2-40B4-BE49-F238E27FC236}">
                    <a16:creationId xmlns:a16="http://schemas.microsoft.com/office/drawing/2014/main" id="{3B8E4723-7F96-446D-95C1-1A617709DF0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98EB074F-2E8B-41B7-8A6A-1A97866AB12A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8E6D886-A02B-4159-BE79-C9773FAD6C3A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8" name="Rechteck: eine Ecke abgeschnitten 27">
                <a:extLst>
                  <a:ext uri="{FF2B5EF4-FFF2-40B4-BE49-F238E27FC236}">
                    <a16:creationId xmlns:a16="http://schemas.microsoft.com/office/drawing/2014/main" id="{17C74BBF-BDE6-45CF-9F75-8997B793E3F8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E1C997B-7D31-4845-977D-EC930CB89CF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822AD09-129A-4E73-AA14-D70281F9AAB1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6" name="Rechteck: obere Ecken abgeschnitten 25">
                <a:extLst>
                  <a:ext uri="{FF2B5EF4-FFF2-40B4-BE49-F238E27FC236}">
                    <a16:creationId xmlns:a16="http://schemas.microsoft.com/office/drawing/2014/main" id="{EC7E390C-1595-4F99-B7A9-4E1F7AD5B07D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29E413F-198B-41A6-9523-1FDC3438D3E0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068FB1B-E590-45CD-B9CC-830475B860AD}"/>
              </a:ext>
            </a:extLst>
          </p:cNvPr>
          <p:cNvCxnSpPr>
            <a:cxnSpLocks/>
          </p:cNvCxnSpPr>
          <p:nvPr/>
        </p:nvCxnSpPr>
        <p:spPr>
          <a:xfrm>
            <a:off x="2112142" y="514756"/>
            <a:ext cx="328773" cy="465623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CBAD0E0-4DBC-4044-AADD-3D01CCA5A512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CC02C5-88CF-4847-8AA6-68A4CE0A46EA}"/>
              </a:ext>
            </a:extLst>
          </p:cNvPr>
          <p:cNvSpPr txBox="1"/>
          <p:nvPr/>
        </p:nvSpPr>
        <p:spPr>
          <a:xfrm>
            <a:off x="769888" y="64662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E5E26"/>
                </a:solidFill>
              </a:rPr>
              <a:t>Visualizing</a:t>
            </a:r>
            <a:endParaRPr lang="de-DE" dirty="0">
              <a:solidFill>
                <a:srgbClr val="0E5E26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15F7BF7-5BF8-423B-A880-EECAE93006F1}"/>
              </a:ext>
            </a:extLst>
          </p:cNvPr>
          <p:cNvSpPr/>
          <p:nvPr/>
        </p:nvSpPr>
        <p:spPr>
          <a:xfrm>
            <a:off x="8532201" y="1462025"/>
            <a:ext cx="3173981" cy="5113397"/>
          </a:xfrm>
          <a:prstGeom prst="rect">
            <a:avLst/>
          </a:prstGeom>
          <a:solidFill>
            <a:srgbClr val="0E5E2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für Graphen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in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übersetzen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5BF5004-7CCF-4413-9B49-C12570AE1C67}"/>
              </a:ext>
            </a:extLst>
          </p:cNvPr>
          <p:cNvGrpSpPr/>
          <p:nvPr/>
        </p:nvGrpSpPr>
        <p:grpSpPr>
          <a:xfrm>
            <a:off x="8668340" y="1565917"/>
            <a:ext cx="2901702" cy="1092971"/>
            <a:chOff x="6899605" y="3171884"/>
            <a:chExt cx="3442747" cy="1219236"/>
          </a:xfrm>
        </p:grpSpPr>
        <p:sp>
          <p:nvSpPr>
            <p:cNvPr id="62" name="Rechteck: eine Ecke abgeschnitten 61">
              <a:extLst>
                <a:ext uri="{FF2B5EF4-FFF2-40B4-BE49-F238E27FC236}">
                  <a16:creationId xmlns:a16="http://schemas.microsoft.com/office/drawing/2014/main" id="{06778747-D2C2-4397-971A-7ACF80D97123}"/>
                </a:ext>
              </a:extLst>
            </p:cNvPr>
            <p:cNvSpPr/>
            <p:nvPr/>
          </p:nvSpPr>
          <p:spPr>
            <a:xfrm flipH="1" flipV="1">
              <a:off x="6899605" y="3171884"/>
              <a:ext cx="3442747" cy="1219236"/>
            </a:xfrm>
            <a:prstGeom prst="snip1Rect">
              <a:avLst>
                <a:gd name="adj" fmla="val 50000"/>
              </a:avLst>
            </a:prstGeom>
            <a:solidFill>
              <a:srgbClr val="0E5E26"/>
            </a:solidFill>
            <a:ln w="28575">
              <a:solidFill>
                <a:srgbClr val="84BC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A3A095B4-1133-4E27-8A86-73398330AEB5}"/>
                </a:ext>
              </a:extLst>
            </p:cNvPr>
            <p:cNvSpPr/>
            <p:nvPr/>
          </p:nvSpPr>
          <p:spPr>
            <a:xfrm>
              <a:off x="7363294" y="3457072"/>
              <a:ext cx="2549606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4BC95"/>
                  </a:solidFill>
                </a:rPr>
                <a:t>Visualization</a:t>
              </a:r>
              <a:endParaRPr lang="de-DE" dirty="0">
                <a:solidFill>
                  <a:srgbClr val="84BC9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43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EAA7929A-46AC-4116-A1DD-C4B52BB86258}"/>
              </a:ext>
            </a:extLst>
          </p:cNvPr>
          <p:cNvSpPr/>
          <p:nvPr/>
        </p:nvSpPr>
        <p:spPr>
          <a:xfrm>
            <a:off x="8532201" y="1462025"/>
            <a:ext cx="3173981" cy="5113397"/>
          </a:xfrm>
          <a:prstGeom prst="rect">
            <a:avLst/>
          </a:prstGeom>
          <a:solidFill>
            <a:srgbClr val="0E5E2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für Graphen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in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übersetzen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1F0EB92-4843-416B-9E12-27A3BFEFAFD9}"/>
              </a:ext>
            </a:extLst>
          </p:cNvPr>
          <p:cNvGrpSpPr/>
          <p:nvPr/>
        </p:nvGrpSpPr>
        <p:grpSpPr>
          <a:xfrm>
            <a:off x="8668340" y="1565917"/>
            <a:ext cx="2901702" cy="1092971"/>
            <a:chOff x="6899605" y="3171884"/>
            <a:chExt cx="3442747" cy="1219236"/>
          </a:xfrm>
        </p:grpSpPr>
        <p:sp>
          <p:nvSpPr>
            <p:cNvPr id="30" name="Rechteck: eine Ecke abgeschnitten 29">
              <a:extLst>
                <a:ext uri="{FF2B5EF4-FFF2-40B4-BE49-F238E27FC236}">
                  <a16:creationId xmlns:a16="http://schemas.microsoft.com/office/drawing/2014/main" id="{1C3F0926-B0B4-4065-A505-03862C3C1D70}"/>
                </a:ext>
              </a:extLst>
            </p:cNvPr>
            <p:cNvSpPr/>
            <p:nvPr/>
          </p:nvSpPr>
          <p:spPr>
            <a:xfrm flipH="1" flipV="1">
              <a:off x="6899605" y="3171884"/>
              <a:ext cx="3442747" cy="1219236"/>
            </a:xfrm>
            <a:prstGeom prst="snip1Rect">
              <a:avLst>
                <a:gd name="adj" fmla="val 50000"/>
              </a:avLst>
            </a:prstGeom>
            <a:solidFill>
              <a:srgbClr val="0E5E26"/>
            </a:solidFill>
            <a:ln w="28575">
              <a:solidFill>
                <a:srgbClr val="84BC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D9D2DE3-24DF-4C56-A208-255CC7875A1F}"/>
                </a:ext>
              </a:extLst>
            </p:cNvPr>
            <p:cNvSpPr/>
            <p:nvPr/>
          </p:nvSpPr>
          <p:spPr>
            <a:xfrm>
              <a:off x="7363294" y="3457072"/>
              <a:ext cx="2549606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4BC95"/>
                  </a:solidFill>
                </a:rPr>
                <a:t>Visualization</a:t>
              </a:r>
              <a:endParaRPr lang="de-DE" dirty="0">
                <a:solidFill>
                  <a:srgbClr val="84BC95"/>
                </a:solidFill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FB1CE80-11CE-41FD-9DBD-11ED5FB00689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DA8E5A8-EB32-4DD3-A83D-F6EB6AD325DD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40" name="Rechteck: eine Ecke abgeschnitten 39">
                <a:extLst>
                  <a:ext uri="{FF2B5EF4-FFF2-40B4-BE49-F238E27FC236}">
                    <a16:creationId xmlns:a16="http://schemas.microsoft.com/office/drawing/2014/main" id="{3963C637-F091-4B30-9D01-FDD38FF4D69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9BF417E3-B65E-4607-AB36-28EFE82D93E5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E9F5EE9-7893-4AEB-B702-6305968A45D0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38" name="Rechteck: eine Ecke abgeschnitten 37">
                <a:extLst>
                  <a:ext uri="{FF2B5EF4-FFF2-40B4-BE49-F238E27FC236}">
                    <a16:creationId xmlns:a16="http://schemas.microsoft.com/office/drawing/2014/main" id="{DE0A95FE-DBA4-47A1-BC80-FC3EA76BDA8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D1FF8F7-8E00-48B1-A00D-FD55FF9EB494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A8303A1-7930-4BBD-A8B4-00F51D177EAF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36" name="Rechteck: obere Ecken abgeschnitten 35">
                <a:extLst>
                  <a:ext uri="{FF2B5EF4-FFF2-40B4-BE49-F238E27FC236}">
                    <a16:creationId xmlns:a16="http://schemas.microsoft.com/office/drawing/2014/main" id="{C85F567E-C6D2-468F-97F5-005E42F1C7DA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A4CCFCC6-8DD8-4B26-BE7E-CB7EB6B319E0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0F6498BA-9453-4AD6-9247-C3CFCA56FB59}"/>
              </a:ext>
            </a:extLst>
          </p:cNvPr>
          <p:cNvSpPr/>
          <p:nvPr/>
        </p:nvSpPr>
        <p:spPr>
          <a:xfrm>
            <a:off x="485820" y="1462026"/>
            <a:ext cx="3173981" cy="5113397"/>
          </a:xfrm>
          <a:prstGeom prst="rect">
            <a:avLst/>
          </a:prstGeom>
          <a:solidFill>
            <a:srgbClr val="251658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für Graphen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in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übersetzen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F5558E5-99D9-4BA3-8958-F1B940AA7DC9}"/>
              </a:ext>
            </a:extLst>
          </p:cNvPr>
          <p:cNvGrpSpPr/>
          <p:nvPr/>
        </p:nvGrpSpPr>
        <p:grpSpPr>
          <a:xfrm>
            <a:off x="619412" y="1564976"/>
            <a:ext cx="2906794" cy="1092972"/>
            <a:chOff x="1065285" y="3182901"/>
            <a:chExt cx="3442749" cy="1219236"/>
          </a:xfrm>
          <a:solidFill>
            <a:srgbClr val="251658"/>
          </a:solidFill>
        </p:grpSpPr>
        <p:sp>
          <p:nvSpPr>
            <p:cNvPr id="56" name="Rechteck: eine Ecke abgeschnitten 55">
              <a:extLst>
                <a:ext uri="{FF2B5EF4-FFF2-40B4-BE49-F238E27FC236}">
                  <a16:creationId xmlns:a16="http://schemas.microsoft.com/office/drawing/2014/main" id="{78E09DB5-62E7-4620-A343-D56B7252F8D7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grpFill/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A4492BF-BB72-43A5-B7B8-A1FFCEF6AE5E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BDE48D73-84B0-4B39-AF11-A17359F30399}"/>
              </a:ext>
            </a:extLst>
          </p:cNvPr>
          <p:cNvSpPr/>
          <p:nvPr/>
        </p:nvSpPr>
        <p:spPr>
          <a:xfrm>
            <a:off x="4509009" y="1462024"/>
            <a:ext cx="3173981" cy="5113397"/>
          </a:xfrm>
          <a:prstGeom prst="rect">
            <a:avLst/>
          </a:prstGeom>
          <a:solidFill>
            <a:srgbClr val="78122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Implementing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the</a:t>
            </a:r>
            <a:r>
              <a:rPr lang="de-DE" sz="2000" b="1" dirty="0">
                <a:solidFill>
                  <a:schemeClr val="tx1"/>
                </a:solidFill>
              </a:rPr>
              <a:t> Layer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Algorithm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Output: Array </a:t>
            </a:r>
            <a:r>
              <a:rPr lang="de-DE" sz="2000" b="1" dirty="0" err="1">
                <a:solidFill>
                  <a:schemeClr val="tx1"/>
                </a:solidFill>
              </a:rPr>
              <a:t>of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Testing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2007B7C-C611-4EFA-8585-C652F61555A4}"/>
              </a:ext>
            </a:extLst>
          </p:cNvPr>
          <p:cNvGrpSpPr/>
          <p:nvPr/>
        </p:nvGrpSpPr>
        <p:grpSpPr>
          <a:xfrm>
            <a:off x="4642603" y="1564976"/>
            <a:ext cx="2906795" cy="1092972"/>
            <a:chOff x="3991005" y="4281517"/>
            <a:chExt cx="3442747" cy="1219237"/>
          </a:xfrm>
        </p:grpSpPr>
        <p:sp>
          <p:nvSpPr>
            <p:cNvPr id="60" name="Rechteck: obere Ecken abgeschnitten 59">
              <a:extLst>
                <a:ext uri="{FF2B5EF4-FFF2-40B4-BE49-F238E27FC236}">
                  <a16:creationId xmlns:a16="http://schemas.microsoft.com/office/drawing/2014/main" id="{2B8A5267-DE07-47D7-BD8F-340EA9FC9E6C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4F91791-4BC9-4D39-BC1C-846B4436E876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rgbClr val="EFA8B4"/>
                  </a:solidFill>
                </a:rPr>
                <a:t>Applying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the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Algorithm</a:t>
              </a:r>
              <a:endParaRPr lang="de-DE" sz="2400" dirty="0">
                <a:solidFill>
                  <a:srgbClr val="EFA8B4"/>
                </a:solidFill>
              </a:endParaRPr>
            </a:p>
          </p:txBody>
        </p: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6556E4B8-83A5-4E50-AFED-D209436C4CD9}"/>
              </a:ext>
            </a:extLst>
          </p:cNvPr>
          <p:cNvSpPr txBox="1"/>
          <p:nvPr/>
        </p:nvSpPr>
        <p:spPr>
          <a:xfrm>
            <a:off x="3352800" y="350768"/>
            <a:ext cx="5706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/>
              <a:t>To</a:t>
            </a:r>
            <a:r>
              <a:rPr lang="de-DE" sz="4400" dirty="0"/>
              <a:t> Dos:</a:t>
            </a:r>
          </a:p>
        </p:txBody>
      </p:sp>
    </p:spTree>
    <p:extLst>
      <p:ext uri="{BB962C8B-B14F-4D97-AF65-F5344CB8AC3E}">
        <p14:creationId xmlns:p14="http://schemas.microsoft.com/office/powerpoint/2010/main" val="25664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DBB700A-6B62-422B-B4F9-4C6C402F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" y="2013853"/>
            <a:ext cx="11525460" cy="4049486"/>
          </a:xfrm>
          <a:prstGeom prst="rect">
            <a:avLst/>
          </a:prstGeom>
        </p:spPr>
      </p:pic>
      <p:sp>
        <p:nvSpPr>
          <p:cNvPr id="6" name="Abgerundetes Rechteck">
            <a:extLst>
              <a:ext uri="{FF2B5EF4-FFF2-40B4-BE49-F238E27FC236}">
                <a16:creationId xmlns:a16="http://schemas.microsoft.com/office/drawing/2014/main" id="{36CCF383-9677-4D38-8F0D-142AF7D578BB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CB596451-7C5E-4E7F-856F-2B91CAD50307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B7898448-7DAD-4A7D-A58E-54371C4A8F6F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759912-B34D-42DF-A6D8-0254FBFE513F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F845E4E9-E5CE-4718-8A57-6E5660E9D07B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602EE40-CE22-467F-A50F-F9B2F6E788F9}"/>
              </a:ext>
            </a:extLst>
          </p:cNvPr>
          <p:cNvSpPr txBox="1">
            <a:spLocks/>
          </p:cNvSpPr>
          <p:nvPr/>
        </p:nvSpPr>
        <p:spPr>
          <a:xfrm>
            <a:off x="1524000" y="487489"/>
            <a:ext cx="9144000" cy="115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Layer </a:t>
            </a:r>
            <a:r>
              <a:rPr lang="de-DE" dirty="0" err="1"/>
              <a:t>Assignment</a:t>
            </a:r>
            <a:endParaRPr lang="de-DE" dirty="0"/>
          </a:p>
          <a:p>
            <a:pPr algn="ctr"/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Diagram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928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DBB700A-6B62-422B-B4F9-4C6C402F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" y="2013853"/>
            <a:ext cx="11525460" cy="4049486"/>
          </a:xfrm>
          <a:prstGeom prst="rect">
            <a:avLst/>
          </a:prstGeom>
        </p:spPr>
      </p:pic>
      <p:sp>
        <p:nvSpPr>
          <p:cNvPr id="6" name="Abgerundetes Rechteck">
            <a:extLst>
              <a:ext uri="{FF2B5EF4-FFF2-40B4-BE49-F238E27FC236}">
                <a16:creationId xmlns:a16="http://schemas.microsoft.com/office/drawing/2014/main" id="{36CCF383-9677-4D38-8F0D-142AF7D578BB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CB596451-7C5E-4E7F-856F-2B91CAD50307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B7898448-7DAD-4A7D-A58E-54371C4A8F6F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759912-B34D-42DF-A6D8-0254FBFE513F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F845E4E9-E5CE-4718-8A57-6E5660E9D07B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602EE40-CE22-467F-A50F-F9B2F6E788F9}"/>
              </a:ext>
            </a:extLst>
          </p:cNvPr>
          <p:cNvSpPr txBox="1">
            <a:spLocks/>
          </p:cNvSpPr>
          <p:nvPr/>
        </p:nvSpPr>
        <p:spPr>
          <a:xfrm>
            <a:off x="1524000" y="487489"/>
            <a:ext cx="9144000" cy="115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Layer </a:t>
            </a:r>
            <a:r>
              <a:rPr lang="de-DE" dirty="0" err="1"/>
              <a:t>Assignment</a:t>
            </a:r>
            <a:endParaRPr lang="de-DE" dirty="0"/>
          </a:p>
          <a:p>
            <a:pPr algn="ctr"/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Diagram</a:t>
            </a:r>
            <a:endParaRPr lang="de-DE" sz="2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5B00D6-9F1B-4226-8667-1018FDFF9EEF}"/>
              </a:ext>
            </a:extLst>
          </p:cNvPr>
          <p:cNvSpPr/>
          <p:nvPr/>
        </p:nvSpPr>
        <p:spPr>
          <a:xfrm>
            <a:off x="7155543" y="2592990"/>
            <a:ext cx="2220686" cy="1026759"/>
          </a:xfrm>
          <a:prstGeom prst="rect">
            <a:avLst/>
          </a:prstGeom>
          <a:solidFill>
            <a:srgbClr val="251658">
              <a:alpha val="56000"/>
            </a:srgbClr>
          </a:solidFill>
          <a:ln w="38100">
            <a:solidFill>
              <a:srgbClr val="251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40EF61-9CAE-43BB-96E7-31E75A8FC1AF}"/>
              </a:ext>
            </a:extLst>
          </p:cNvPr>
          <p:cNvSpPr/>
          <p:nvPr/>
        </p:nvSpPr>
        <p:spPr>
          <a:xfrm>
            <a:off x="9223828" y="3457452"/>
            <a:ext cx="2365829" cy="1026759"/>
          </a:xfrm>
          <a:prstGeom prst="rect">
            <a:avLst/>
          </a:prstGeom>
          <a:solidFill>
            <a:srgbClr val="781224">
              <a:alpha val="56000"/>
            </a:srgbClr>
          </a:solidFill>
          <a:ln w="38100">
            <a:solidFill>
              <a:srgbClr val="78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AD9772D-64AD-4816-A00D-817ACE318621}"/>
              </a:ext>
            </a:extLst>
          </p:cNvPr>
          <p:cNvSpPr/>
          <p:nvPr/>
        </p:nvSpPr>
        <p:spPr>
          <a:xfrm>
            <a:off x="6995887" y="4297258"/>
            <a:ext cx="2213428" cy="1026760"/>
          </a:xfrm>
          <a:prstGeom prst="rect">
            <a:avLst/>
          </a:prstGeom>
          <a:solidFill>
            <a:srgbClr val="0E5E26">
              <a:alpha val="56000"/>
            </a:srgbClr>
          </a:solidFill>
          <a:ln w="38100">
            <a:solidFill>
              <a:srgbClr val="0E5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2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7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1097262-6E5F-4586-9215-B493CA7861F8}"/>
              </a:ext>
            </a:extLst>
          </p:cNvPr>
          <p:cNvGrpSpPr/>
          <p:nvPr/>
        </p:nvGrpSpPr>
        <p:grpSpPr>
          <a:xfrm>
            <a:off x="690086" y="3743220"/>
            <a:ext cx="3442749" cy="1219236"/>
            <a:chOff x="1065285" y="3182901"/>
            <a:chExt cx="3442749" cy="121923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26B3C5DA-13AE-4418-B9DF-9C6A0CE6C3D3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solidFill>
              <a:srgbClr val="251658"/>
            </a:solidFill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507B1D8-F2F0-49DF-BAC6-BAFA2BA2A615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AF35F9D-BA8D-4D58-A3C7-ED14D4AA1869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10680" cy="416366"/>
            <a:chOff x="972000" y="3600000"/>
            <a:chExt cx="8835256" cy="161973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32A1CFB-C1CF-4A65-A295-50F8E71B6669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5" name="Rechteck: eine Ecke abgeschnitten 34">
                <a:extLst>
                  <a:ext uri="{FF2B5EF4-FFF2-40B4-BE49-F238E27FC236}">
                    <a16:creationId xmlns:a16="http://schemas.microsoft.com/office/drawing/2014/main" id="{DA86D06B-CADA-4D46-9D75-A0BC275B1436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60709D41-0CDB-409C-9C20-423F068C8E7C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01428DE-593D-4562-91FD-8139E1ADFD9F}"/>
                </a:ext>
              </a:extLst>
            </p:cNvPr>
            <p:cNvSpPr/>
            <p:nvPr/>
          </p:nvSpPr>
          <p:spPr>
            <a:xfrm>
              <a:off x="7257651" y="3885187"/>
              <a:ext cx="2549605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84BC95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104A9FD-E07A-4ABF-B6F9-849DDE20FC93}"/>
                </a:ext>
              </a:extLst>
            </p:cNvPr>
            <p:cNvSpPr/>
            <p:nvPr/>
          </p:nvSpPr>
          <p:spPr>
            <a:xfrm>
              <a:off x="4425766" y="4570867"/>
              <a:ext cx="2368194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rgbClr val="EFA8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32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1097262-6E5F-4586-9215-B493CA7861F8}"/>
              </a:ext>
            </a:extLst>
          </p:cNvPr>
          <p:cNvGrpSpPr/>
          <p:nvPr/>
        </p:nvGrpSpPr>
        <p:grpSpPr>
          <a:xfrm>
            <a:off x="690086" y="3743220"/>
            <a:ext cx="3442749" cy="1219236"/>
            <a:chOff x="1065285" y="3182901"/>
            <a:chExt cx="3442749" cy="121923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26B3C5DA-13AE-4418-B9DF-9C6A0CE6C3D3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solidFill>
              <a:srgbClr val="251658"/>
            </a:solidFill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507B1D8-F2F0-49DF-BAC6-BAFA2BA2A615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8707CB7-8B3C-4DCC-96BB-A036610D957E}"/>
              </a:ext>
            </a:extLst>
          </p:cNvPr>
          <p:cNvGrpSpPr/>
          <p:nvPr/>
        </p:nvGrpSpPr>
        <p:grpSpPr>
          <a:xfrm>
            <a:off x="3606575" y="4428900"/>
            <a:ext cx="3442747" cy="1219237"/>
            <a:chOff x="3991005" y="4281517"/>
            <a:chExt cx="3442747" cy="1219237"/>
          </a:xfrm>
        </p:grpSpPr>
        <p:sp>
          <p:nvSpPr>
            <p:cNvPr id="18" name="Rechteck: obere Ecken abgeschnitten 17">
              <a:extLst>
                <a:ext uri="{FF2B5EF4-FFF2-40B4-BE49-F238E27FC236}">
                  <a16:creationId xmlns:a16="http://schemas.microsoft.com/office/drawing/2014/main" id="{677FC3A4-0BF3-4CC2-B0B6-8BFAF1BD59F7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7154A45-ED96-4838-A01B-C40F83850F04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EFA8B4"/>
                  </a:solidFill>
                </a:rPr>
                <a:t>Applying</a:t>
              </a:r>
              <a:r>
                <a:rPr lang="de-DE" sz="2800" dirty="0">
                  <a:solidFill>
                    <a:srgbClr val="EFA8B4"/>
                  </a:solidFill>
                </a:rPr>
                <a:t> </a:t>
              </a:r>
              <a:r>
                <a:rPr lang="de-DE" sz="2800" dirty="0" err="1">
                  <a:solidFill>
                    <a:srgbClr val="EFA8B4"/>
                  </a:solidFill>
                </a:rPr>
                <a:t>the</a:t>
              </a:r>
              <a:r>
                <a:rPr lang="de-DE" sz="2800" dirty="0">
                  <a:solidFill>
                    <a:srgbClr val="EFA8B4"/>
                  </a:solidFill>
                </a:rPr>
                <a:t> </a:t>
              </a:r>
              <a:r>
                <a:rPr lang="de-DE" sz="2800" dirty="0" err="1">
                  <a:solidFill>
                    <a:srgbClr val="EFA8B4"/>
                  </a:solidFill>
                </a:rPr>
                <a:t>Algorithm</a:t>
              </a:r>
              <a:endParaRPr lang="de-DE" sz="2800" dirty="0">
                <a:solidFill>
                  <a:srgbClr val="EFA8B4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DB9964A-4963-495D-98F8-B854BD1A379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10680" cy="489676"/>
            <a:chOff x="972000" y="3600000"/>
            <a:chExt cx="8835256" cy="190491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1497F05-743E-4B40-BE31-4200931D2BA8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5" name="Rechteck: eine Ecke abgeschnitten 34">
                <a:extLst>
                  <a:ext uri="{FF2B5EF4-FFF2-40B4-BE49-F238E27FC236}">
                    <a16:creationId xmlns:a16="http://schemas.microsoft.com/office/drawing/2014/main" id="{22FF59E6-A965-42BE-8B0C-0703D7F27422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6BD98248-E331-48E2-9555-33CD5AA03378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8B7582F-7933-4A46-9995-FD0AEFB7FE24}"/>
                </a:ext>
              </a:extLst>
            </p:cNvPr>
            <p:cNvSpPr/>
            <p:nvPr/>
          </p:nvSpPr>
          <p:spPr>
            <a:xfrm>
              <a:off x="7257651" y="3885187"/>
              <a:ext cx="2549605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84BC95"/>
                </a:solidFill>
              </a:endParaRP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4480699-AADC-419B-9A38-90884D6F3F1B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4" name="Rechteck: obere Ecken abgeschnitten 23">
                <a:extLst>
                  <a:ext uri="{FF2B5EF4-FFF2-40B4-BE49-F238E27FC236}">
                    <a16:creationId xmlns:a16="http://schemas.microsoft.com/office/drawing/2014/main" id="{59EFE03C-2766-4217-AEB0-BE299FDE933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CF8F487-4384-4A91-B731-EFC0949D6CEF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139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7E03058-A84D-4EE1-9149-73952D9C0D7B}"/>
              </a:ext>
            </a:extLst>
          </p:cNvPr>
          <p:cNvGrpSpPr/>
          <p:nvPr/>
        </p:nvGrpSpPr>
        <p:grpSpPr>
          <a:xfrm>
            <a:off x="690086" y="3743220"/>
            <a:ext cx="9264707" cy="1904917"/>
            <a:chOff x="972000" y="3600000"/>
            <a:chExt cx="9264707" cy="1904917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1097262-6E5F-4586-9215-B493CA7861F8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17" name="Rechteck: eine Ecke abgeschnitten 16">
                <a:extLst>
                  <a:ext uri="{FF2B5EF4-FFF2-40B4-BE49-F238E27FC236}">
                    <a16:creationId xmlns:a16="http://schemas.microsoft.com/office/drawing/2014/main" id="{26B3C5DA-13AE-4418-B9DF-9C6A0CE6C3D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507B1D8-F2F0-49DF-BAC6-BAFA2BA2A615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8C81AF"/>
                    </a:solidFill>
                  </a:rPr>
                  <a:t>Parsing</a:t>
                </a:r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B80E45B-A891-4549-AF0D-5CC2C6BFDDB8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2" name="Rechteck: eine Ecke abgeschnitten 21">
                <a:extLst>
                  <a:ext uri="{FF2B5EF4-FFF2-40B4-BE49-F238E27FC236}">
                    <a16:creationId xmlns:a16="http://schemas.microsoft.com/office/drawing/2014/main" id="{465C08C1-4282-439A-B1B5-810B6C4C9F8A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589571F-0A0A-46D6-AC87-AAB32A30B893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84BC95"/>
                    </a:solidFill>
                  </a:rPr>
                  <a:t>Visualization</a:t>
                </a:r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8707CB7-8B3C-4DCC-96BB-A036610D957E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8" name="Rechteck: obere Ecken abgeschnitten 17">
                <a:extLst>
                  <a:ext uri="{FF2B5EF4-FFF2-40B4-BE49-F238E27FC236}">
                    <a16:creationId xmlns:a16="http://schemas.microsoft.com/office/drawing/2014/main" id="{677FC3A4-0BF3-4CC2-B0B6-8BFAF1BD59F7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97154A45-ED96-4838-A01B-C40F83850F04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EFA8B4"/>
                    </a:solidFill>
                  </a:rPr>
                  <a:t>Applying</a:t>
                </a:r>
                <a:r>
                  <a:rPr lang="de-DE" sz="2800" dirty="0">
                    <a:solidFill>
                      <a:srgbClr val="EFA8B4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EFA8B4"/>
                    </a:solidFill>
                  </a:rPr>
                  <a:t>the</a:t>
                </a:r>
                <a:r>
                  <a:rPr lang="de-DE" sz="2800" dirty="0">
                    <a:solidFill>
                      <a:srgbClr val="EFA8B4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EFA8B4"/>
                    </a:solidFill>
                  </a:rPr>
                  <a:t>Algorithm</a:t>
                </a:r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F9DB989-B9E1-4F32-9996-AF896B85A4A7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58B8FA85-851C-466E-A607-377B1DCB7B45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1042C14-6AD1-4CD0-8CB3-0D73F0DC9FEA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374D5A05-7261-4CEE-9B6C-045B90B8849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FF5394F-61A5-403C-A2E7-AE3E30535E93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A4247489-7478-4FB5-8BD2-54B54CE775B4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0B34D310-FA39-412E-B2D5-512880BE66B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297A5C6-5209-4AB7-B292-EA687CD8443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B244B13E-B191-4145-8252-68E525FA25CE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4206132-BA99-42AC-B1D2-C994AB8FFD51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38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356DDCD-D861-4F26-9389-7475C73C60B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1999" y="3600000"/>
            <a:chExt cx="9264709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9B720246-400B-4D36-92E4-23FB1622A331}"/>
                </a:ext>
              </a:extLst>
            </p:cNvPr>
            <p:cNvGrpSpPr/>
            <p:nvPr/>
          </p:nvGrpSpPr>
          <p:grpSpPr>
            <a:xfrm>
              <a:off x="971999" y="3600000"/>
              <a:ext cx="3442748" cy="1219238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A4AA6FE-4976-4C0A-812E-E392E5BB0447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493D65A-6A20-4F4F-877C-AB97A7EDD51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2E29463-0AC5-4A85-B16F-A8EF48838661}"/>
                </a:ext>
              </a:extLst>
            </p:cNvPr>
            <p:cNvGrpSpPr/>
            <p:nvPr/>
          </p:nvGrpSpPr>
          <p:grpSpPr>
            <a:xfrm>
              <a:off x="6793960" y="3600000"/>
              <a:ext cx="3442748" cy="1219238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F552EA60-1D8A-4890-8452-7495AD6E5EA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ACEE2-363F-4809-AFCB-3F429EABFB4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CADC156-717F-41AB-A3E7-FC3D1A6704DA}"/>
                </a:ext>
              </a:extLst>
            </p:cNvPr>
            <p:cNvGrpSpPr/>
            <p:nvPr/>
          </p:nvGrpSpPr>
          <p:grpSpPr>
            <a:xfrm>
              <a:off x="3888491" y="4285679"/>
              <a:ext cx="3442748" cy="1219238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E58A45D2-47C7-4B80-9EA2-5A1E13EA9CC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CE7D4A98-3688-4FE9-86BF-6F712023810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52A1FA-63E6-4AF5-B62D-9DC8E5571484}"/>
              </a:ext>
            </a:extLst>
          </p:cNvPr>
          <p:cNvCxnSpPr>
            <a:cxnSpLocks/>
          </p:cNvCxnSpPr>
          <p:nvPr/>
        </p:nvCxnSpPr>
        <p:spPr>
          <a:xfrm>
            <a:off x="327893" y="510422"/>
            <a:ext cx="298831" cy="465623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8A1C1B5-7851-4EB9-842D-BFEC638838C8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B7825C-4563-44E0-81F7-B2CB5164BBAA}"/>
              </a:ext>
            </a:extLst>
          </p:cNvPr>
          <p:cNvSpPr txBox="1"/>
          <p:nvPr/>
        </p:nvSpPr>
        <p:spPr>
          <a:xfrm>
            <a:off x="1133920" y="646623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51658"/>
                </a:solidFill>
              </a:rPr>
              <a:t>Parsing</a:t>
            </a:r>
            <a:endParaRPr lang="de-DE" dirty="0">
              <a:solidFill>
                <a:srgbClr val="251658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AECE-E06B-41D4-B44F-C50F5CBFBAE9}"/>
              </a:ext>
            </a:extLst>
          </p:cNvPr>
          <p:cNvSpPr txBox="1"/>
          <p:nvPr/>
        </p:nvSpPr>
        <p:spPr>
          <a:xfrm>
            <a:off x="5004820" y="2138257"/>
            <a:ext cx="29770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n1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n2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n4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n1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n2 n3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n3 n4</a:t>
            </a:r>
          </a:p>
          <a:p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edge n2 n4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101D861-8B61-4F93-AEA4-40D7158A01F4}"/>
              </a:ext>
            </a:extLst>
          </p:cNvPr>
          <p:cNvSpPr/>
          <p:nvPr/>
        </p:nvSpPr>
        <p:spPr>
          <a:xfrm>
            <a:off x="8370333" y="3652785"/>
            <a:ext cx="776521" cy="567244"/>
          </a:xfrm>
          <a:prstGeom prst="rightArrow">
            <a:avLst/>
          </a:prstGeom>
          <a:solidFill>
            <a:srgbClr val="251658"/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46AE3FE-CAD7-4B09-9771-4DC91C597F78}"/>
              </a:ext>
            </a:extLst>
          </p:cNvPr>
          <p:cNvSpPr txBox="1"/>
          <p:nvPr/>
        </p:nvSpPr>
        <p:spPr>
          <a:xfrm>
            <a:off x="9535270" y="364636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ElkGraph</a:t>
            </a:r>
            <a:endParaRPr lang="de-DE" sz="2800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6ADADB3-7F06-4EEF-9EDE-1B2443713C11}"/>
              </a:ext>
            </a:extLst>
          </p:cNvPr>
          <p:cNvSpPr/>
          <p:nvPr/>
        </p:nvSpPr>
        <p:spPr>
          <a:xfrm>
            <a:off x="485820" y="1462026"/>
            <a:ext cx="3173981" cy="5113397"/>
          </a:xfrm>
          <a:prstGeom prst="rect">
            <a:avLst/>
          </a:prstGeom>
          <a:solidFill>
            <a:srgbClr val="251658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für Graphen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in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übersetzen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8F6F527-C7B7-404C-BFF7-A55E589FC62F}"/>
              </a:ext>
            </a:extLst>
          </p:cNvPr>
          <p:cNvGrpSpPr/>
          <p:nvPr/>
        </p:nvGrpSpPr>
        <p:grpSpPr>
          <a:xfrm>
            <a:off x="619412" y="1564976"/>
            <a:ext cx="2906794" cy="1092972"/>
            <a:chOff x="1065285" y="3182901"/>
            <a:chExt cx="3442749" cy="1219236"/>
          </a:xfrm>
          <a:solidFill>
            <a:srgbClr val="251658"/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E5DB021B-0E7E-4EA1-B0F1-4C50F96B17F9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grpFill/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569AAE2E-13C7-4DFE-A5E9-CE8D158B58A3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3908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Office PowerPoint</Application>
  <PresentationFormat>Breitbild</PresentationFormat>
  <Paragraphs>148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Office Theme</vt:lpstr>
      <vt:lpstr>Layer Assignment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Assignment</dc:title>
  <dc:creator>Swoppi</dc:creator>
  <cp:lastModifiedBy>Swoppi</cp:lastModifiedBy>
  <cp:revision>35</cp:revision>
  <dcterms:created xsi:type="dcterms:W3CDTF">2018-06-18T07:15:23Z</dcterms:created>
  <dcterms:modified xsi:type="dcterms:W3CDTF">2018-06-18T21:24:11Z</dcterms:modified>
</cp:coreProperties>
</file>