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  <p:sldMasterId id="2147483812" r:id="rId2"/>
  </p:sldMasterIdLst>
  <p:sldIdLst>
    <p:sldId id="256" r:id="rId3"/>
    <p:sldId id="257" r:id="rId4"/>
    <p:sldId id="262" r:id="rId5"/>
    <p:sldId id="263" r:id="rId6"/>
    <p:sldId id="264" r:id="rId7"/>
    <p:sldId id="265" r:id="rId8"/>
    <p:sldId id="267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5E26"/>
    <a:srgbClr val="84BC95"/>
    <a:srgbClr val="781224"/>
    <a:srgbClr val="EFA8B4"/>
    <a:srgbClr val="251658"/>
    <a:srgbClr val="8C81AF"/>
    <a:srgbClr val="505361"/>
    <a:srgbClr val="7BF9AB"/>
    <a:srgbClr val="AF471D"/>
    <a:srgbClr val="D8A2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>
        <p:scale>
          <a:sx n="66" d="100"/>
          <a:sy n="66" d="100"/>
        </p:scale>
        <p:origin x="1260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35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31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576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183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205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942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489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191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494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28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02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5297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09960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949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53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035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2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73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8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3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32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53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17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68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D3262-E89C-44DE-9E8C-7CB3E6DD8E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Layer </a:t>
            </a:r>
            <a:r>
              <a:rPr lang="de-DE" dirty="0" err="1"/>
              <a:t>Assignment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5822C1-C04B-4D36-8925-6F6710532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Thomas Dost, Jonas Lange, Francesca </a:t>
            </a:r>
            <a:r>
              <a:rPr lang="de-DE" dirty="0" err="1"/>
              <a:t>Rybicki</a:t>
            </a:r>
            <a:endParaRPr lang="de-DE" dirty="0"/>
          </a:p>
        </p:txBody>
      </p:sp>
      <p:sp>
        <p:nvSpPr>
          <p:cNvPr id="9" name="Abgerundetes Rechteck">
            <a:extLst>
              <a:ext uri="{FF2B5EF4-FFF2-40B4-BE49-F238E27FC236}">
                <a16:creationId xmlns:a16="http://schemas.microsoft.com/office/drawing/2014/main" id="{31890806-68B4-4211-86F0-0891876AE4C4}"/>
              </a:ext>
            </a:extLst>
          </p:cNvPr>
          <p:cNvSpPr/>
          <p:nvPr/>
        </p:nvSpPr>
        <p:spPr>
          <a:xfrm>
            <a:off x="10668000" y="318454"/>
            <a:ext cx="1075668" cy="214601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4000">
              <a:solidFill>
                <a:srgbClr val="DCDEE0"/>
              </a:solidFill>
            </a:endParaRPr>
          </a:p>
        </p:txBody>
      </p:sp>
      <p:sp>
        <p:nvSpPr>
          <p:cNvPr id="10" name="Abgerundetes Rechteck">
            <a:extLst>
              <a:ext uri="{FF2B5EF4-FFF2-40B4-BE49-F238E27FC236}">
                <a16:creationId xmlns:a16="http://schemas.microsoft.com/office/drawing/2014/main" id="{640377A8-489D-4E77-A65E-B0BD21667812}"/>
              </a:ext>
            </a:extLst>
          </p:cNvPr>
          <p:cNvSpPr/>
          <p:nvPr/>
        </p:nvSpPr>
        <p:spPr>
          <a:xfrm>
            <a:off x="10668000" y="585241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50536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4000">
              <a:solidFill>
                <a:srgbClr val="DCDEE0"/>
              </a:solidFill>
            </a:endParaRPr>
          </a:p>
        </p:txBody>
      </p:sp>
      <p:sp>
        <p:nvSpPr>
          <p:cNvPr id="11" name="Abgerundetes Rechteck">
            <a:extLst>
              <a:ext uri="{FF2B5EF4-FFF2-40B4-BE49-F238E27FC236}">
                <a16:creationId xmlns:a16="http://schemas.microsoft.com/office/drawing/2014/main" id="{DF40F625-F65C-42FF-B7B0-AD392C56D887}"/>
              </a:ext>
            </a:extLst>
          </p:cNvPr>
          <p:cNvSpPr/>
          <p:nvPr/>
        </p:nvSpPr>
        <p:spPr>
          <a:xfrm>
            <a:off x="10668000" y="852027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12" name="Abgerundetes Rechteck">
            <a:extLst>
              <a:ext uri="{FF2B5EF4-FFF2-40B4-BE49-F238E27FC236}">
                <a16:creationId xmlns:a16="http://schemas.microsoft.com/office/drawing/2014/main" id="{A7327717-3711-46AB-94BD-CE8917B16260}"/>
              </a:ext>
            </a:extLst>
          </p:cNvPr>
          <p:cNvSpPr/>
          <p:nvPr/>
        </p:nvSpPr>
        <p:spPr>
          <a:xfrm>
            <a:off x="10668000" y="1118813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13" name="Abgerundetes Rechteck">
            <a:extLst>
              <a:ext uri="{FF2B5EF4-FFF2-40B4-BE49-F238E27FC236}">
                <a16:creationId xmlns:a16="http://schemas.microsoft.com/office/drawing/2014/main" id="{E5E30D33-AABC-4165-B9B1-F01CA89FA1BE}"/>
              </a:ext>
            </a:extLst>
          </p:cNvPr>
          <p:cNvSpPr/>
          <p:nvPr/>
        </p:nvSpPr>
        <p:spPr>
          <a:xfrm>
            <a:off x="10668000" y="1385599"/>
            <a:ext cx="1075668" cy="214601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76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">
            <a:extLst>
              <a:ext uri="{FF2B5EF4-FFF2-40B4-BE49-F238E27FC236}">
                <a16:creationId xmlns:a16="http://schemas.microsoft.com/office/drawing/2014/main" id="{8B17BBAF-3379-4898-985D-2D2F84D9F505}"/>
              </a:ext>
            </a:extLst>
          </p:cNvPr>
          <p:cNvSpPr/>
          <p:nvPr/>
        </p:nvSpPr>
        <p:spPr>
          <a:xfrm>
            <a:off x="10668000" y="852027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10" name="Abgerundetes Rechteck">
            <a:extLst>
              <a:ext uri="{FF2B5EF4-FFF2-40B4-BE49-F238E27FC236}">
                <a16:creationId xmlns:a16="http://schemas.microsoft.com/office/drawing/2014/main" id="{C0394D99-2326-4A1F-AA03-C658AFA296E6}"/>
              </a:ext>
            </a:extLst>
          </p:cNvPr>
          <p:cNvSpPr/>
          <p:nvPr/>
        </p:nvSpPr>
        <p:spPr>
          <a:xfrm>
            <a:off x="10668000" y="1118813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11" name="Abgerundetes Rechteck">
            <a:extLst>
              <a:ext uri="{FF2B5EF4-FFF2-40B4-BE49-F238E27FC236}">
                <a16:creationId xmlns:a16="http://schemas.microsoft.com/office/drawing/2014/main" id="{EEE6AC7F-6A97-47FB-8503-8F0AF1CB9FC0}"/>
              </a:ext>
            </a:extLst>
          </p:cNvPr>
          <p:cNvSpPr/>
          <p:nvPr/>
        </p:nvSpPr>
        <p:spPr>
          <a:xfrm>
            <a:off x="10668000" y="1385599"/>
            <a:ext cx="1075668" cy="214601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6504B383-FD82-452E-B152-D5EF8FC195CC}"/>
              </a:ext>
            </a:extLst>
          </p:cNvPr>
          <p:cNvSpPr/>
          <p:nvPr/>
        </p:nvSpPr>
        <p:spPr>
          <a:xfrm>
            <a:off x="904126" y="595901"/>
            <a:ext cx="10818687" cy="4715838"/>
          </a:xfrm>
          <a:custGeom>
            <a:avLst/>
            <a:gdLst>
              <a:gd name="connsiteX0" fmla="*/ 9770723 w 10818687"/>
              <a:gd name="connsiteY0" fmla="*/ 0 h 4715838"/>
              <a:gd name="connsiteX1" fmla="*/ 0 w 10818687"/>
              <a:gd name="connsiteY1" fmla="*/ 2106202 h 4715838"/>
              <a:gd name="connsiteX2" fmla="*/ 9513870 w 10818687"/>
              <a:gd name="connsiteY2" fmla="*/ 4715838 h 4715838"/>
              <a:gd name="connsiteX3" fmla="*/ 10818687 w 10818687"/>
              <a:gd name="connsiteY3" fmla="*/ 174661 h 4715838"/>
              <a:gd name="connsiteX4" fmla="*/ 9770723 w 10818687"/>
              <a:gd name="connsiteY4" fmla="*/ 0 h 4715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18687" h="4715838">
                <a:moveTo>
                  <a:pt x="9770723" y="0"/>
                </a:moveTo>
                <a:lnTo>
                  <a:pt x="0" y="2106202"/>
                </a:lnTo>
                <a:lnTo>
                  <a:pt x="9513870" y="4715838"/>
                </a:lnTo>
                <a:lnTo>
                  <a:pt x="10818687" y="174661"/>
                </a:lnTo>
                <a:lnTo>
                  <a:pt x="9770723" y="0"/>
                </a:lnTo>
                <a:close/>
              </a:path>
            </a:pathLst>
          </a:custGeom>
          <a:solidFill>
            <a:srgbClr val="505361">
              <a:alpha val="37000"/>
            </a:srgbClr>
          </a:solidFill>
          <a:ln>
            <a:solidFill>
              <a:srgbClr val="5053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bgerundetes Rechteck">
            <a:extLst>
              <a:ext uri="{FF2B5EF4-FFF2-40B4-BE49-F238E27FC236}">
                <a16:creationId xmlns:a16="http://schemas.microsoft.com/office/drawing/2014/main" id="{73697422-D476-45D1-9280-EE2E285D6B24}"/>
              </a:ext>
            </a:extLst>
          </p:cNvPr>
          <p:cNvSpPr/>
          <p:nvPr/>
        </p:nvSpPr>
        <p:spPr>
          <a:xfrm>
            <a:off x="10668000" y="318454"/>
            <a:ext cx="1075668" cy="214601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4000">
              <a:solidFill>
                <a:srgbClr val="DCDEE0"/>
              </a:solidFill>
            </a:endParaRPr>
          </a:p>
        </p:txBody>
      </p:sp>
      <p:sp>
        <p:nvSpPr>
          <p:cNvPr id="8" name="Abgerundetes Rechteck">
            <a:extLst>
              <a:ext uri="{FF2B5EF4-FFF2-40B4-BE49-F238E27FC236}">
                <a16:creationId xmlns:a16="http://schemas.microsoft.com/office/drawing/2014/main" id="{9611ACC8-E3D6-4C86-AD12-6050C102FD38}"/>
              </a:ext>
            </a:extLst>
          </p:cNvPr>
          <p:cNvSpPr/>
          <p:nvPr/>
        </p:nvSpPr>
        <p:spPr>
          <a:xfrm>
            <a:off x="10668000" y="585241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50536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4000">
              <a:solidFill>
                <a:srgbClr val="DCDEE0"/>
              </a:solidFill>
            </a:endParaRPr>
          </a:p>
        </p:txBody>
      </p:sp>
      <p:sp>
        <p:nvSpPr>
          <p:cNvPr id="13" name="Abgerundetes Rechteck">
            <a:extLst>
              <a:ext uri="{FF2B5EF4-FFF2-40B4-BE49-F238E27FC236}">
                <a16:creationId xmlns:a16="http://schemas.microsoft.com/office/drawing/2014/main" id="{B5DB654D-BFEF-4324-A2C8-B46BAB38E45D}"/>
              </a:ext>
            </a:extLst>
          </p:cNvPr>
          <p:cNvSpPr>
            <a:spLocks/>
          </p:cNvSpPr>
          <p:nvPr/>
        </p:nvSpPr>
        <p:spPr>
          <a:xfrm>
            <a:off x="217784" y="2696833"/>
            <a:ext cx="10209313" cy="3337697"/>
          </a:xfrm>
          <a:prstGeom prst="roundRect">
            <a:avLst>
              <a:gd name="adj" fmla="val 23299"/>
            </a:avLst>
          </a:prstGeom>
          <a:solidFill>
            <a:srgbClr val="505361"/>
          </a:solidFill>
          <a:ln w="12700">
            <a:miter lim="400000"/>
          </a:ln>
        </p:spPr>
        <p:txBody>
          <a:bodyPr lIns="50800" tIns="50800" rIns="50800" bIns="50800" anchor="t"/>
          <a:lstStyle/>
          <a:p>
            <a:pPr algn="ctr"/>
            <a:r>
              <a:rPr lang="de-DE" sz="4000" dirty="0">
                <a:solidFill>
                  <a:srgbClr val="DCDEE0"/>
                </a:solidFill>
              </a:rPr>
              <a:t>Layer </a:t>
            </a:r>
            <a:r>
              <a:rPr lang="de-DE" sz="4000" dirty="0" err="1">
                <a:solidFill>
                  <a:srgbClr val="DCDEE0"/>
                </a:solidFill>
              </a:rPr>
              <a:t>Assignment</a:t>
            </a:r>
            <a:r>
              <a:rPr lang="de-DE" sz="4000" dirty="0">
                <a:solidFill>
                  <a:srgbClr val="DCDEE0"/>
                </a:solidFill>
              </a:rPr>
              <a:t> </a:t>
            </a:r>
            <a:r>
              <a:rPr lang="de-DE" sz="4000" dirty="0" err="1">
                <a:solidFill>
                  <a:srgbClr val="DCDEE0"/>
                </a:solidFill>
              </a:rPr>
              <a:t>Visualized</a:t>
            </a:r>
            <a:endParaRPr sz="4000" dirty="0">
              <a:solidFill>
                <a:srgbClr val="DCDE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8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">
            <a:extLst>
              <a:ext uri="{FF2B5EF4-FFF2-40B4-BE49-F238E27FC236}">
                <a16:creationId xmlns:a16="http://schemas.microsoft.com/office/drawing/2014/main" id="{8B17BBAF-3379-4898-985D-2D2F84D9F505}"/>
              </a:ext>
            </a:extLst>
          </p:cNvPr>
          <p:cNvSpPr/>
          <p:nvPr/>
        </p:nvSpPr>
        <p:spPr>
          <a:xfrm>
            <a:off x="10668000" y="852027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10" name="Abgerundetes Rechteck">
            <a:extLst>
              <a:ext uri="{FF2B5EF4-FFF2-40B4-BE49-F238E27FC236}">
                <a16:creationId xmlns:a16="http://schemas.microsoft.com/office/drawing/2014/main" id="{C0394D99-2326-4A1F-AA03-C658AFA296E6}"/>
              </a:ext>
            </a:extLst>
          </p:cNvPr>
          <p:cNvSpPr/>
          <p:nvPr/>
        </p:nvSpPr>
        <p:spPr>
          <a:xfrm>
            <a:off x="10668000" y="1118813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11" name="Abgerundetes Rechteck">
            <a:extLst>
              <a:ext uri="{FF2B5EF4-FFF2-40B4-BE49-F238E27FC236}">
                <a16:creationId xmlns:a16="http://schemas.microsoft.com/office/drawing/2014/main" id="{EEE6AC7F-6A97-47FB-8503-8F0AF1CB9FC0}"/>
              </a:ext>
            </a:extLst>
          </p:cNvPr>
          <p:cNvSpPr/>
          <p:nvPr/>
        </p:nvSpPr>
        <p:spPr>
          <a:xfrm>
            <a:off x="10668000" y="1385599"/>
            <a:ext cx="1075668" cy="214601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6504B383-FD82-452E-B152-D5EF8FC195CC}"/>
              </a:ext>
            </a:extLst>
          </p:cNvPr>
          <p:cNvSpPr/>
          <p:nvPr/>
        </p:nvSpPr>
        <p:spPr>
          <a:xfrm>
            <a:off x="904126" y="595901"/>
            <a:ext cx="10818687" cy="4715838"/>
          </a:xfrm>
          <a:custGeom>
            <a:avLst/>
            <a:gdLst>
              <a:gd name="connsiteX0" fmla="*/ 9770723 w 10818687"/>
              <a:gd name="connsiteY0" fmla="*/ 0 h 4715838"/>
              <a:gd name="connsiteX1" fmla="*/ 0 w 10818687"/>
              <a:gd name="connsiteY1" fmla="*/ 2106202 h 4715838"/>
              <a:gd name="connsiteX2" fmla="*/ 9513870 w 10818687"/>
              <a:gd name="connsiteY2" fmla="*/ 4715838 h 4715838"/>
              <a:gd name="connsiteX3" fmla="*/ 10818687 w 10818687"/>
              <a:gd name="connsiteY3" fmla="*/ 174661 h 4715838"/>
              <a:gd name="connsiteX4" fmla="*/ 9770723 w 10818687"/>
              <a:gd name="connsiteY4" fmla="*/ 0 h 4715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18687" h="4715838">
                <a:moveTo>
                  <a:pt x="9770723" y="0"/>
                </a:moveTo>
                <a:lnTo>
                  <a:pt x="0" y="2106202"/>
                </a:lnTo>
                <a:lnTo>
                  <a:pt x="9513870" y="4715838"/>
                </a:lnTo>
                <a:lnTo>
                  <a:pt x="10818687" y="174661"/>
                </a:lnTo>
                <a:lnTo>
                  <a:pt x="9770723" y="0"/>
                </a:lnTo>
                <a:close/>
              </a:path>
            </a:pathLst>
          </a:custGeom>
          <a:solidFill>
            <a:srgbClr val="505361">
              <a:alpha val="37000"/>
            </a:srgbClr>
          </a:solidFill>
          <a:ln>
            <a:solidFill>
              <a:srgbClr val="5053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bgerundetes Rechteck">
            <a:extLst>
              <a:ext uri="{FF2B5EF4-FFF2-40B4-BE49-F238E27FC236}">
                <a16:creationId xmlns:a16="http://schemas.microsoft.com/office/drawing/2014/main" id="{73697422-D476-45D1-9280-EE2E285D6B24}"/>
              </a:ext>
            </a:extLst>
          </p:cNvPr>
          <p:cNvSpPr/>
          <p:nvPr/>
        </p:nvSpPr>
        <p:spPr>
          <a:xfrm>
            <a:off x="10668000" y="318454"/>
            <a:ext cx="1075668" cy="214601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4000">
              <a:solidFill>
                <a:srgbClr val="DCDEE0"/>
              </a:solidFill>
            </a:endParaRPr>
          </a:p>
        </p:txBody>
      </p:sp>
      <p:sp>
        <p:nvSpPr>
          <p:cNvPr id="8" name="Abgerundetes Rechteck">
            <a:extLst>
              <a:ext uri="{FF2B5EF4-FFF2-40B4-BE49-F238E27FC236}">
                <a16:creationId xmlns:a16="http://schemas.microsoft.com/office/drawing/2014/main" id="{9611ACC8-E3D6-4C86-AD12-6050C102FD38}"/>
              </a:ext>
            </a:extLst>
          </p:cNvPr>
          <p:cNvSpPr/>
          <p:nvPr/>
        </p:nvSpPr>
        <p:spPr>
          <a:xfrm>
            <a:off x="10668000" y="585241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50536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4000">
              <a:solidFill>
                <a:srgbClr val="DCDEE0"/>
              </a:solidFill>
            </a:endParaRPr>
          </a:p>
        </p:txBody>
      </p:sp>
      <p:sp>
        <p:nvSpPr>
          <p:cNvPr id="13" name="Abgerundetes Rechteck">
            <a:extLst>
              <a:ext uri="{FF2B5EF4-FFF2-40B4-BE49-F238E27FC236}">
                <a16:creationId xmlns:a16="http://schemas.microsoft.com/office/drawing/2014/main" id="{B5DB654D-BFEF-4324-A2C8-B46BAB38E45D}"/>
              </a:ext>
            </a:extLst>
          </p:cNvPr>
          <p:cNvSpPr>
            <a:spLocks/>
          </p:cNvSpPr>
          <p:nvPr/>
        </p:nvSpPr>
        <p:spPr>
          <a:xfrm>
            <a:off x="217784" y="2696833"/>
            <a:ext cx="10209313" cy="3337697"/>
          </a:xfrm>
          <a:prstGeom prst="roundRect">
            <a:avLst>
              <a:gd name="adj" fmla="val 23299"/>
            </a:avLst>
          </a:prstGeom>
          <a:solidFill>
            <a:srgbClr val="505361"/>
          </a:solidFill>
          <a:ln w="12700">
            <a:miter lim="400000"/>
          </a:ln>
        </p:spPr>
        <p:txBody>
          <a:bodyPr lIns="50800" tIns="50800" rIns="50800" bIns="50800" anchor="t"/>
          <a:lstStyle/>
          <a:p>
            <a:pPr algn="ctr"/>
            <a:r>
              <a:rPr lang="de-DE" sz="4000" dirty="0">
                <a:solidFill>
                  <a:srgbClr val="DCDEE0"/>
                </a:solidFill>
              </a:rPr>
              <a:t>Layer </a:t>
            </a:r>
            <a:r>
              <a:rPr lang="de-DE" sz="4000" dirty="0" err="1">
                <a:solidFill>
                  <a:srgbClr val="DCDEE0"/>
                </a:solidFill>
              </a:rPr>
              <a:t>Assignment</a:t>
            </a:r>
            <a:r>
              <a:rPr lang="de-DE" sz="4000" dirty="0">
                <a:solidFill>
                  <a:srgbClr val="DCDEE0"/>
                </a:solidFill>
              </a:rPr>
              <a:t> </a:t>
            </a:r>
            <a:r>
              <a:rPr lang="de-DE" sz="4000" dirty="0" err="1">
                <a:solidFill>
                  <a:srgbClr val="DCDEE0"/>
                </a:solidFill>
              </a:rPr>
              <a:t>Visualized</a:t>
            </a:r>
            <a:endParaRPr sz="4000" dirty="0">
              <a:solidFill>
                <a:srgbClr val="DCDEE0"/>
              </a:solidFill>
            </a:endParaRP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11097262-6E5F-4586-9215-B493CA7861F8}"/>
              </a:ext>
            </a:extLst>
          </p:cNvPr>
          <p:cNvGrpSpPr/>
          <p:nvPr/>
        </p:nvGrpSpPr>
        <p:grpSpPr>
          <a:xfrm>
            <a:off x="690086" y="3743220"/>
            <a:ext cx="3442749" cy="1219236"/>
            <a:chOff x="1065285" y="3182901"/>
            <a:chExt cx="3442749" cy="1219236"/>
          </a:xfrm>
        </p:grpSpPr>
        <p:sp>
          <p:nvSpPr>
            <p:cNvPr id="17" name="Rechteck: eine Ecke abgeschnitten 16">
              <a:extLst>
                <a:ext uri="{FF2B5EF4-FFF2-40B4-BE49-F238E27FC236}">
                  <a16:creationId xmlns:a16="http://schemas.microsoft.com/office/drawing/2014/main" id="{26B3C5DA-13AE-4418-B9DF-9C6A0CE6C3D3}"/>
                </a:ext>
              </a:extLst>
            </p:cNvPr>
            <p:cNvSpPr/>
            <p:nvPr/>
          </p:nvSpPr>
          <p:spPr>
            <a:xfrm flipV="1">
              <a:off x="1065285" y="3182901"/>
              <a:ext cx="3442749" cy="1219236"/>
            </a:xfrm>
            <a:prstGeom prst="snip1Rect">
              <a:avLst>
                <a:gd name="adj" fmla="val 50000"/>
              </a:avLst>
            </a:prstGeom>
            <a:solidFill>
              <a:srgbClr val="251658"/>
            </a:solidFill>
            <a:ln w="28575">
              <a:solidFill>
                <a:srgbClr val="8C81AF"/>
              </a:solidFill>
            </a:ln>
            <a:effectLst>
              <a:glow>
                <a:schemeClr val="accent4">
                  <a:lumMod val="20000"/>
                  <a:lumOff val="8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0507B1D8-F2F0-49DF-BAC6-BAFA2BA2A615}"/>
                </a:ext>
              </a:extLst>
            </p:cNvPr>
            <p:cNvSpPr/>
            <p:nvPr/>
          </p:nvSpPr>
          <p:spPr>
            <a:xfrm>
              <a:off x="1602562" y="3457072"/>
              <a:ext cx="2368195" cy="6488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err="1">
                  <a:solidFill>
                    <a:srgbClr val="8C81AF"/>
                  </a:solidFill>
                </a:rPr>
                <a:t>Parsing</a:t>
              </a:r>
              <a:endParaRPr lang="de-DE" dirty="0">
                <a:solidFill>
                  <a:srgbClr val="8C81AF"/>
                </a:solidFill>
              </a:endParaRP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EAF35F9D-BA8D-4D58-A3C7-ED14D4AA1869}"/>
              </a:ext>
            </a:extLst>
          </p:cNvPr>
          <p:cNvGrpSpPr>
            <a:grpSpLocks noChangeAspect="1"/>
          </p:cNvGrpSpPr>
          <p:nvPr/>
        </p:nvGrpSpPr>
        <p:grpSpPr>
          <a:xfrm>
            <a:off x="217785" y="197006"/>
            <a:ext cx="1810680" cy="416366"/>
            <a:chOff x="972000" y="3600000"/>
            <a:chExt cx="8835256" cy="1619730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032A1CFB-C1CF-4A65-A295-50F8E71B6669}"/>
                </a:ext>
              </a:extLst>
            </p:cNvPr>
            <p:cNvGrpSpPr/>
            <p:nvPr/>
          </p:nvGrpSpPr>
          <p:grpSpPr>
            <a:xfrm>
              <a:off x="972000" y="3600000"/>
              <a:ext cx="3442749" cy="1219236"/>
              <a:chOff x="1065285" y="3182901"/>
              <a:chExt cx="3442749" cy="1219236"/>
            </a:xfrm>
          </p:grpSpPr>
          <p:sp>
            <p:nvSpPr>
              <p:cNvPr id="35" name="Rechteck: eine Ecke abgeschnitten 34">
                <a:extLst>
                  <a:ext uri="{FF2B5EF4-FFF2-40B4-BE49-F238E27FC236}">
                    <a16:creationId xmlns:a16="http://schemas.microsoft.com/office/drawing/2014/main" id="{DA86D06B-CADA-4D46-9D75-A0BC275B1436}"/>
                  </a:ext>
                </a:extLst>
              </p:cNvPr>
              <p:cNvSpPr/>
              <p:nvPr/>
            </p:nvSpPr>
            <p:spPr>
              <a:xfrm flipV="1">
                <a:off x="1065285" y="3182901"/>
                <a:ext cx="3442749" cy="1219236"/>
              </a:xfrm>
              <a:prstGeom prst="snip1Rect">
                <a:avLst>
                  <a:gd name="adj" fmla="val 50000"/>
                </a:avLst>
              </a:prstGeom>
              <a:solidFill>
                <a:srgbClr val="251658"/>
              </a:solidFill>
              <a:ln w="28575">
                <a:solidFill>
                  <a:srgbClr val="8C81AF"/>
                </a:solidFill>
              </a:ln>
              <a:effectLst>
                <a:glow>
                  <a:schemeClr val="accent4">
                    <a:lumMod val="20000"/>
                    <a:lumOff val="8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60709D41-0CDB-409C-9C20-423F068C8E7C}"/>
                  </a:ext>
                </a:extLst>
              </p:cNvPr>
              <p:cNvSpPr/>
              <p:nvPr/>
            </p:nvSpPr>
            <p:spPr>
              <a:xfrm>
                <a:off x="1602562" y="3457072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8C81AF"/>
                  </a:solidFill>
                </a:endParaRPr>
              </a:p>
            </p:txBody>
          </p:sp>
        </p:grp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001428DE-593D-4562-91FD-8139E1ADFD9F}"/>
                </a:ext>
              </a:extLst>
            </p:cNvPr>
            <p:cNvSpPr/>
            <p:nvPr/>
          </p:nvSpPr>
          <p:spPr>
            <a:xfrm>
              <a:off x="7257651" y="3885187"/>
              <a:ext cx="2549605" cy="6488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84BC95"/>
                </a:solidFill>
              </a:endParaRP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7104A9FD-E07A-4ABF-B6F9-849DDE20FC93}"/>
                </a:ext>
              </a:extLst>
            </p:cNvPr>
            <p:cNvSpPr/>
            <p:nvPr/>
          </p:nvSpPr>
          <p:spPr>
            <a:xfrm>
              <a:off x="4425766" y="4570867"/>
              <a:ext cx="2368194" cy="6488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 dirty="0">
                <a:solidFill>
                  <a:srgbClr val="EFA8B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7329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">
            <a:extLst>
              <a:ext uri="{FF2B5EF4-FFF2-40B4-BE49-F238E27FC236}">
                <a16:creationId xmlns:a16="http://schemas.microsoft.com/office/drawing/2014/main" id="{8B17BBAF-3379-4898-985D-2D2F84D9F505}"/>
              </a:ext>
            </a:extLst>
          </p:cNvPr>
          <p:cNvSpPr/>
          <p:nvPr/>
        </p:nvSpPr>
        <p:spPr>
          <a:xfrm>
            <a:off x="10668000" y="852027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10" name="Abgerundetes Rechteck">
            <a:extLst>
              <a:ext uri="{FF2B5EF4-FFF2-40B4-BE49-F238E27FC236}">
                <a16:creationId xmlns:a16="http://schemas.microsoft.com/office/drawing/2014/main" id="{C0394D99-2326-4A1F-AA03-C658AFA296E6}"/>
              </a:ext>
            </a:extLst>
          </p:cNvPr>
          <p:cNvSpPr/>
          <p:nvPr/>
        </p:nvSpPr>
        <p:spPr>
          <a:xfrm>
            <a:off x="10668000" y="1118813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11" name="Abgerundetes Rechteck">
            <a:extLst>
              <a:ext uri="{FF2B5EF4-FFF2-40B4-BE49-F238E27FC236}">
                <a16:creationId xmlns:a16="http://schemas.microsoft.com/office/drawing/2014/main" id="{EEE6AC7F-6A97-47FB-8503-8F0AF1CB9FC0}"/>
              </a:ext>
            </a:extLst>
          </p:cNvPr>
          <p:cNvSpPr/>
          <p:nvPr/>
        </p:nvSpPr>
        <p:spPr>
          <a:xfrm>
            <a:off x="10668000" y="1385599"/>
            <a:ext cx="1075668" cy="214601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6504B383-FD82-452E-B152-D5EF8FC195CC}"/>
              </a:ext>
            </a:extLst>
          </p:cNvPr>
          <p:cNvSpPr/>
          <p:nvPr/>
        </p:nvSpPr>
        <p:spPr>
          <a:xfrm>
            <a:off x="904126" y="595901"/>
            <a:ext cx="10818687" cy="4715838"/>
          </a:xfrm>
          <a:custGeom>
            <a:avLst/>
            <a:gdLst>
              <a:gd name="connsiteX0" fmla="*/ 9770723 w 10818687"/>
              <a:gd name="connsiteY0" fmla="*/ 0 h 4715838"/>
              <a:gd name="connsiteX1" fmla="*/ 0 w 10818687"/>
              <a:gd name="connsiteY1" fmla="*/ 2106202 h 4715838"/>
              <a:gd name="connsiteX2" fmla="*/ 9513870 w 10818687"/>
              <a:gd name="connsiteY2" fmla="*/ 4715838 h 4715838"/>
              <a:gd name="connsiteX3" fmla="*/ 10818687 w 10818687"/>
              <a:gd name="connsiteY3" fmla="*/ 174661 h 4715838"/>
              <a:gd name="connsiteX4" fmla="*/ 9770723 w 10818687"/>
              <a:gd name="connsiteY4" fmla="*/ 0 h 4715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18687" h="4715838">
                <a:moveTo>
                  <a:pt x="9770723" y="0"/>
                </a:moveTo>
                <a:lnTo>
                  <a:pt x="0" y="2106202"/>
                </a:lnTo>
                <a:lnTo>
                  <a:pt x="9513870" y="4715838"/>
                </a:lnTo>
                <a:lnTo>
                  <a:pt x="10818687" y="174661"/>
                </a:lnTo>
                <a:lnTo>
                  <a:pt x="9770723" y="0"/>
                </a:lnTo>
                <a:close/>
              </a:path>
            </a:pathLst>
          </a:custGeom>
          <a:solidFill>
            <a:srgbClr val="505361">
              <a:alpha val="37000"/>
            </a:srgbClr>
          </a:solidFill>
          <a:ln>
            <a:solidFill>
              <a:srgbClr val="5053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bgerundetes Rechteck">
            <a:extLst>
              <a:ext uri="{FF2B5EF4-FFF2-40B4-BE49-F238E27FC236}">
                <a16:creationId xmlns:a16="http://schemas.microsoft.com/office/drawing/2014/main" id="{73697422-D476-45D1-9280-EE2E285D6B24}"/>
              </a:ext>
            </a:extLst>
          </p:cNvPr>
          <p:cNvSpPr/>
          <p:nvPr/>
        </p:nvSpPr>
        <p:spPr>
          <a:xfrm>
            <a:off x="10668000" y="318454"/>
            <a:ext cx="1075668" cy="214601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4000">
              <a:solidFill>
                <a:srgbClr val="DCDEE0"/>
              </a:solidFill>
            </a:endParaRPr>
          </a:p>
        </p:txBody>
      </p:sp>
      <p:sp>
        <p:nvSpPr>
          <p:cNvPr id="8" name="Abgerundetes Rechteck">
            <a:extLst>
              <a:ext uri="{FF2B5EF4-FFF2-40B4-BE49-F238E27FC236}">
                <a16:creationId xmlns:a16="http://schemas.microsoft.com/office/drawing/2014/main" id="{9611ACC8-E3D6-4C86-AD12-6050C102FD38}"/>
              </a:ext>
            </a:extLst>
          </p:cNvPr>
          <p:cNvSpPr/>
          <p:nvPr/>
        </p:nvSpPr>
        <p:spPr>
          <a:xfrm>
            <a:off x="10668000" y="585241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50536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4000">
              <a:solidFill>
                <a:srgbClr val="DCDEE0"/>
              </a:solidFill>
            </a:endParaRPr>
          </a:p>
        </p:txBody>
      </p:sp>
      <p:sp>
        <p:nvSpPr>
          <p:cNvPr id="13" name="Abgerundetes Rechteck">
            <a:extLst>
              <a:ext uri="{FF2B5EF4-FFF2-40B4-BE49-F238E27FC236}">
                <a16:creationId xmlns:a16="http://schemas.microsoft.com/office/drawing/2014/main" id="{B5DB654D-BFEF-4324-A2C8-B46BAB38E45D}"/>
              </a:ext>
            </a:extLst>
          </p:cNvPr>
          <p:cNvSpPr>
            <a:spLocks/>
          </p:cNvSpPr>
          <p:nvPr/>
        </p:nvSpPr>
        <p:spPr>
          <a:xfrm>
            <a:off x="217784" y="2696833"/>
            <a:ext cx="10209313" cy="3337697"/>
          </a:xfrm>
          <a:prstGeom prst="roundRect">
            <a:avLst>
              <a:gd name="adj" fmla="val 23299"/>
            </a:avLst>
          </a:prstGeom>
          <a:solidFill>
            <a:srgbClr val="505361"/>
          </a:solidFill>
          <a:ln w="12700">
            <a:miter lim="400000"/>
          </a:ln>
        </p:spPr>
        <p:txBody>
          <a:bodyPr lIns="50800" tIns="50800" rIns="50800" bIns="50800" anchor="t"/>
          <a:lstStyle/>
          <a:p>
            <a:pPr algn="ctr"/>
            <a:r>
              <a:rPr lang="de-DE" sz="4000" dirty="0">
                <a:solidFill>
                  <a:srgbClr val="DCDEE0"/>
                </a:solidFill>
              </a:rPr>
              <a:t>Layer </a:t>
            </a:r>
            <a:r>
              <a:rPr lang="de-DE" sz="4000" dirty="0" err="1">
                <a:solidFill>
                  <a:srgbClr val="DCDEE0"/>
                </a:solidFill>
              </a:rPr>
              <a:t>Assignment</a:t>
            </a:r>
            <a:r>
              <a:rPr lang="de-DE" sz="4000" dirty="0">
                <a:solidFill>
                  <a:srgbClr val="DCDEE0"/>
                </a:solidFill>
              </a:rPr>
              <a:t> </a:t>
            </a:r>
            <a:r>
              <a:rPr lang="de-DE" sz="4000" dirty="0" err="1">
                <a:solidFill>
                  <a:srgbClr val="DCDEE0"/>
                </a:solidFill>
              </a:rPr>
              <a:t>Visualized</a:t>
            </a:r>
            <a:endParaRPr sz="4000" dirty="0">
              <a:solidFill>
                <a:srgbClr val="DCDEE0"/>
              </a:solidFill>
            </a:endParaRP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11097262-6E5F-4586-9215-B493CA7861F8}"/>
              </a:ext>
            </a:extLst>
          </p:cNvPr>
          <p:cNvGrpSpPr/>
          <p:nvPr/>
        </p:nvGrpSpPr>
        <p:grpSpPr>
          <a:xfrm>
            <a:off x="690086" y="3743220"/>
            <a:ext cx="3442749" cy="1219236"/>
            <a:chOff x="1065285" y="3182901"/>
            <a:chExt cx="3442749" cy="1219236"/>
          </a:xfrm>
        </p:grpSpPr>
        <p:sp>
          <p:nvSpPr>
            <p:cNvPr id="17" name="Rechteck: eine Ecke abgeschnitten 16">
              <a:extLst>
                <a:ext uri="{FF2B5EF4-FFF2-40B4-BE49-F238E27FC236}">
                  <a16:creationId xmlns:a16="http://schemas.microsoft.com/office/drawing/2014/main" id="{26B3C5DA-13AE-4418-B9DF-9C6A0CE6C3D3}"/>
                </a:ext>
              </a:extLst>
            </p:cNvPr>
            <p:cNvSpPr/>
            <p:nvPr/>
          </p:nvSpPr>
          <p:spPr>
            <a:xfrm flipV="1">
              <a:off x="1065285" y="3182901"/>
              <a:ext cx="3442749" cy="1219236"/>
            </a:xfrm>
            <a:prstGeom prst="snip1Rect">
              <a:avLst>
                <a:gd name="adj" fmla="val 50000"/>
              </a:avLst>
            </a:prstGeom>
            <a:solidFill>
              <a:srgbClr val="251658"/>
            </a:solidFill>
            <a:ln w="28575">
              <a:solidFill>
                <a:srgbClr val="8C81AF"/>
              </a:solidFill>
            </a:ln>
            <a:effectLst>
              <a:glow>
                <a:schemeClr val="accent4">
                  <a:lumMod val="20000"/>
                  <a:lumOff val="8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0507B1D8-F2F0-49DF-BAC6-BAFA2BA2A615}"/>
                </a:ext>
              </a:extLst>
            </p:cNvPr>
            <p:cNvSpPr/>
            <p:nvPr/>
          </p:nvSpPr>
          <p:spPr>
            <a:xfrm>
              <a:off x="1602562" y="3457072"/>
              <a:ext cx="2368195" cy="6488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err="1">
                  <a:solidFill>
                    <a:srgbClr val="8C81AF"/>
                  </a:solidFill>
                </a:rPr>
                <a:t>Parsing</a:t>
              </a:r>
              <a:endParaRPr lang="de-DE" dirty="0">
                <a:solidFill>
                  <a:srgbClr val="8C81AF"/>
                </a:solidFill>
              </a:endParaRP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8707CB7-8B3C-4DCC-96BB-A036610D957E}"/>
              </a:ext>
            </a:extLst>
          </p:cNvPr>
          <p:cNvGrpSpPr/>
          <p:nvPr/>
        </p:nvGrpSpPr>
        <p:grpSpPr>
          <a:xfrm>
            <a:off x="3606575" y="4428900"/>
            <a:ext cx="3442747" cy="1219237"/>
            <a:chOff x="3991005" y="4281517"/>
            <a:chExt cx="3442747" cy="1219237"/>
          </a:xfrm>
        </p:grpSpPr>
        <p:sp>
          <p:nvSpPr>
            <p:cNvPr id="18" name="Rechteck: obere Ecken abgeschnitten 17">
              <a:extLst>
                <a:ext uri="{FF2B5EF4-FFF2-40B4-BE49-F238E27FC236}">
                  <a16:creationId xmlns:a16="http://schemas.microsoft.com/office/drawing/2014/main" id="{677FC3A4-0BF3-4CC2-B0B6-8BFAF1BD59F7}"/>
                </a:ext>
              </a:extLst>
            </p:cNvPr>
            <p:cNvSpPr/>
            <p:nvPr/>
          </p:nvSpPr>
          <p:spPr>
            <a:xfrm>
              <a:off x="3991005" y="4281517"/>
              <a:ext cx="3442747" cy="1219237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781224"/>
            </a:solidFill>
            <a:ln w="28575">
              <a:solidFill>
                <a:srgbClr val="EFA8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97154A45-ED96-4838-A01B-C40F83850F04}"/>
                </a:ext>
              </a:extLst>
            </p:cNvPr>
            <p:cNvSpPr/>
            <p:nvPr/>
          </p:nvSpPr>
          <p:spPr>
            <a:xfrm>
              <a:off x="4528281" y="4566705"/>
              <a:ext cx="2368195" cy="6488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err="1">
                  <a:solidFill>
                    <a:srgbClr val="EFA8B4"/>
                  </a:solidFill>
                </a:rPr>
                <a:t>Applying</a:t>
              </a:r>
              <a:r>
                <a:rPr lang="de-DE" sz="2800" dirty="0">
                  <a:solidFill>
                    <a:srgbClr val="EFA8B4"/>
                  </a:solidFill>
                </a:rPr>
                <a:t> </a:t>
              </a:r>
              <a:r>
                <a:rPr lang="de-DE" sz="2800" dirty="0" err="1">
                  <a:solidFill>
                    <a:srgbClr val="EFA8B4"/>
                  </a:solidFill>
                </a:rPr>
                <a:t>the</a:t>
              </a:r>
              <a:r>
                <a:rPr lang="de-DE" sz="2800" dirty="0">
                  <a:solidFill>
                    <a:srgbClr val="EFA8B4"/>
                  </a:solidFill>
                </a:rPr>
                <a:t> </a:t>
              </a:r>
              <a:r>
                <a:rPr lang="de-DE" sz="2800" dirty="0" err="1">
                  <a:solidFill>
                    <a:srgbClr val="EFA8B4"/>
                  </a:solidFill>
                </a:rPr>
                <a:t>Algorithm</a:t>
              </a:r>
              <a:endParaRPr lang="de-DE" sz="2800" dirty="0">
                <a:solidFill>
                  <a:srgbClr val="EFA8B4"/>
                </a:solidFill>
              </a:endParaRP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DB9964A-4963-495D-98F8-B854BD1A3796}"/>
              </a:ext>
            </a:extLst>
          </p:cNvPr>
          <p:cNvGrpSpPr>
            <a:grpSpLocks noChangeAspect="1"/>
          </p:cNvGrpSpPr>
          <p:nvPr/>
        </p:nvGrpSpPr>
        <p:grpSpPr>
          <a:xfrm>
            <a:off x="217785" y="197006"/>
            <a:ext cx="1810680" cy="489676"/>
            <a:chOff x="972000" y="3600000"/>
            <a:chExt cx="8835256" cy="1904917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01497F05-743E-4B40-BE31-4200931D2BA8}"/>
                </a:ext>
              </a:extLst>
            </p:cNvPr>
            <p:cNvGrpSpPr/>
            <p:nvPr/>
          </p:nvGrpSpPr>
          <p:grpSpPr>
            <a:xfrm>
              <a:off x="972000" y="3600000"/>
              <a:ext cx="3442749" cy="1219236"/>
              <a:chOff x="1065285" y="3182901"/>
              <a:chExt cx="3442749" cy="1219236"/>
            </a:xfrm>
          </p:grpSpPr>
          <p:sp>
            <p:nvSpPr>
              <p:cNvPr id="35" name="Rechteck: eine Ecke abgeschnitten 34">
                <a:extLst>
                  <a:ext uri="{FF2B5EF4-FFF2-40B4-BE49-F238E27FC236}">
                    <a16:creationId xmlns:a16="http://schemas.microsoft.com/office/drawing/2014/main" id="{22FF59E6-A965-42BE-8B0C-0703D7F27422}"/>
                  </a:ext>
                </a:extLst>
              </p:cNvPr>
              <p:cNvSpPr/>
              <p:nvPr/>
            </p:nvSpPr>
            <p:spPr>
              <a:xfrm flipV="1">
                <a:off x="1065285" y="3182901"/>
                <a:ext cx="3442749" cy="1219236"/>
              </a:xfrm>
              <a:prstGeom prst="snip1Rect">
                <a:avLst>
                  <a:gd name="adj" fmla="val 50000"/>
                </a:avLst>
              </a:prstGeom>
              <a:solidFill>
                <a:srgbClr val="251658"/>
              </a:solidFill>
              <a:ln w="28575">
                <a:solidFill>
                  <a:srgbClr val="8C81AF"/>
                </a:solidFill>
              </a:ln>
              <a:effectLst>
                <a:glow>
                  <a:schemeClr val="accent4">
                    <a:lumMod val="20000"/>
                    <a:lumOff val="8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6BD98248-E331-48E2-9555-33CD5AA03378}"/>
                  </a:ext>
                </a:extLst>
              </p:cNvPr>
              <p:cNvSpPr/>
              <p:nvPr/>
            </p:nvSpPr>
            <p:spPr>
              <a:xfrm>
                <a:off x="1602562" y="3457072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8C81AF"/>
                  </a:solidFill>
                </a:endParaRPr>
              </a:p>
            </p:txBody>
          </p:sp>
        </p:grp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D8B7582F-7933-4A46-9995-FD0AEFB7FE24}"/>
                </a:ext>
              </a:extLst>
            </p:cNvPr>
            <p:cNvSpPr/>
            <p:nvPr/>
          </p:nvSpPr>
          <p:spPr>
            <a:xfrm>
              <a:off x="7257651" y="3885187"/>
              <a:ext cx="2549605" cy="6488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84BC95"/>
                </a:solidFill>
              </a:endParaRPr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E4480699-AADC-419B-9A38-90884D6F3F1B}"/>
                </a:ext>
              </a:extLst>
            </p:cNvPr>
            <p:cNvGrpSpPr/>
            <p:nvPr/>
          </p:nvGrpSpPr>
          <p:grpSpPr>
            <a:xfrm>
              <a:off x="3888489" y="4285680"/>
              <a:ext cx="3442747" cy="1219237"/>
              <a:chOff x="3991005" y="4281517"/>
              <a:chExt cx="3442747" cy="1219237"/>
            </a:xfrm>
          </p:grpSpPr>
          <p:sp>
            <p:nvSpPr>
              <p:cNvPr id="24" name="Rechteck: obere Ecken abgeschnitten 23">
                <a:extLst>
                  <a:ext uri="{FF2B5EF4-FFF2-40B4-BE49-F238E27FC236}">
                    <a16:creationId xmlns:a16="http://schemas.microsoft.com/office/drawing/2014/main" id="{59EFE03C-2766-4217-AEB0-BE299FDE9332}"/>
                  </a:ext>
                </a:extLst>
              </p:cNvPr>
              <p:cNvSpPr/>
              <p:nvPr/>
            </p:nvSpPr>
            <p:spPr>
              <a:xfrm>
                <a:off x="3991005" y="4281517"/>
                <a:ext cx="3442747" cy="1219237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781224"/>
              </a:solidFill>
              <a:ln w="28575">
                <a:solidFill>
                  <a:srgbClr val="EFA8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ACF8F487-4384-4A91-B731-EFC0949D6CEF}"/>
                  </a:ext>
                </a:extLst>
              </p:cNvPr>
              <p:cNvSpPr/>
              <p:nvPr/>
            </p:nvSpPr>
            <p:spPr>
              <a:xfrm>
                <a:off x="4528281" y="4566705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 dirty="0">
                  <a:solidFill>
                    <a:srgbClr val="EFA8B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139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">
            <a:extLst>
              <a:ext uri="{FF2B5EF4-FFF2-40B4-BE49-F238E27FC236}">
                <a16:creationId xmlns:a16="http://schemas.microsoft.com/office/drawing/2014/main" id="{8B17BBAF-3379-4898-985D-2D2F84D9F505}"/>
              </a:ext>
            </a:extLst>
          </p:cNvPr>
          <p:cNvSpPr/>
          <p:nvPr/>
        </p:nvSpPr>
        <p:spPr>
          <a:xfrm>
            <a:off x="10668000" y="852027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10" name="Abgerundetes Rechteck">
            <a:extLst>
              <a:ext uri="{FF2B5EF4-FFF2-40B4-BE49-F238E27FC236}">
                <a16:creationId xmlns:a16="http://schemas.microsoft.com/office/drawing/2014/main" id="{C0394D99-2326-4A1F-AA03-C658AFA296E6}"/>
              </a:ext>
            </a:extLst>
          </p:cNvPr>
          <p:cNvSpPr/>
          <p:nvPr/>
        </p:nvSpPr>
        <p:spPr>
          <a:xfrm>
            <a:off x="10668000" y="1118813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11" name="Abgerundetes Rechteck">
            <a:extLst>
              <a:ext uri="{FF2B5EF4-FFF2-40B4-BE49-F238E27FC236}">
                <a16:creationId xmlns:a16="http://schemas.microsoft.com/office/drawing/2014/main" id="{EEE6AC7F-6A97-47FB-8503-8F0AF1CB9FC0}"/>
              </a:ext>
            </a:extLst>
          </p:cNvPr>
          <p:cNvSpPr/>
          <p:nvPr/>
        </p:nvSpPr>
        <p:spPr>
          <a:xfrm>
            <a:off x="10668000" y="1385599"/>
            <a:ext cx="1075668" cy="214601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6504B383-FD82-452E-B152-D5EF8FC195CC}"/>
              </a:ext>
            </a:extLst>
          </p:cNvPr>
          <p:cNvSpPr/>
          <p:nvPr/>
        </p:nvSpPr>
        <p:spPr>
          <a:xfrm>
            <a:off x="904126" y="595901"/>
            <a:ext cx="10818687" cy="4715838"/>
          </a:xfrm>
          <a:custGeom>
            <a:avLst/>
            <a:gdLst>
              <a:gd name="connsiteX0" fmla="*/ 9770723 w 10818687"/>
              <a:gd name="connsiteY0" fmla="*/ 0 h 4715838"/>
              <a:gd name="connsiteX1" fmla="*/ 0 w 10818687"/>
              <a:gd name="connsiteY1" fmla="*/ 2106202 h 4715838"/>
              <a:gd name="connsiteX2" fmla="*/ 9513870 w 10818687"/>
              <a:gd name="connsiteY2" fmla="*/ 4715838 h 4715838"/>
              <a:gd name="connsiteX3" fmla="*/ 10818687 w 10818687"/>
              <a:gd name="connsiteY3" fmla="*/ 174661 h 4715838"/>
              <a:gd name="connsiteX4" fmla="*/ 9770723 w 10818687"/>
              <a:gd name="connsiteY4" fmla="*/ 0 h 4715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18687" h="4715838">
                <a:moveTo>
                  <a:pt x="9770723" y="0"/>
                </a:moveTo>
                <a:lnTo>
                  <a:pt x="0" y="2106202"/>
                </a:lnTo>
                <a:lnTo>
                  <a:pt x="9513870" y="4715838"/>
                </a:lnTo>
                <a:lnTo>
                  <a:pt x="10818687" y="174661"/>
                </a:lnTo>
                <a:lnTo>
                  <a:pt x="9770723" y="0"/>
                </a:lnTo>
                <a:close/>
              </a:path>
            </a:pathLst>
          </a:custGeom>
          <a:solidFill>
            <a:srgbClr val="505361">
              <a:alpha val="37000"/>
            </a:srgbClr>
          </a:solidFill>
          <a:ln>
            <a:solidFill>
              <a:srgbClr val="5053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bgerundetes Rechteck">
            <a:extLst>
              <a:ext uri="{FF2B5EF4-FFF2-40B4-BE49-F238E27FC236}">
                <a16:creationId xmlns:a16="http://schemas.microsoft.com/office/drawing/2014/main" id="{73697422-D476-45D1-9280-EE2E285D6B24}"/>
              </a:ext>
            </a:extLst>
          </p:cNvPr>
          <p:cNvSpPr/>
          <p:nvPr/>
        </p:nvSpPr>
        <p:spPr>
          <a:xfrm>
            <a:off x="10668000" y="318454"/>
            <a:ext cx="1075668" cy="214601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4000">
              <a:solidFill>
                <a:srgbClr val="DCDEE0"/>
              </a:solidFill>
            </a:endParaRPr>
          </a:p>
        </p:txBody>
      </p:sp>
      <p:sp>
        <p:nvSpPr>
          <p:cNvPr id="8" name="Abgerundetes Rechteck">
            <a:extLst>
              <a:ext uri="{FF2B5EF4-FFF2-40B4-BE49-F238E27FC236}">
                <a16:creationId xmlns:a16="http://schemas.microsoft.com/office/drawing/2014/main" id="{9611ACC8-E3D6-4C86-AD12-6050C102FD38}"/>
              </a:ext>
            </a:extLst>
          </p:cNvPr>
          <p:cNvSpPr/>
          <p:nvPr/>
        </p:nvSpPr>
        <p:spPr>
          <a:xfrm>
            <a:off x="10668000" y="585241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50536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4000">
              <a:solidFill>
                <a:srgbClr val="DCDEE0"/>
              </a:solidFill>
            </a:endParaRPr>
          </a:p>
        </p:txBody>
      </p:sp>
      <p:sp>
        <p:nvSpPr>
          <p:cNvPr id="13" name="Abgerundetes Rechteck">
            <a:extLst>
              <a:ext uri="{FF2B5EF4-FFF2-40B4-BE49-F238E27FC236}">
                <a16:creationId xmlns:a16="http://schemas.microsoft.com/office/drawing/2014/main" id="{B5DB654D-BFEF-4324-A2C8-B46BAB38E45D}"/>
              </a:ext>
            </a:extLst>
          </p:cNvPr>
          <p:cNvSpPr>
            <a:spLocks/>
          </p:cNvSpPr>
          <p:nvPr/>
        </p:nvSpPr>
        <p:spPr>
          <a:xfrm>
            <a:off x="217784" y="2696833"/>
            <a:ext cx="10209313" cy="3337697"/>
          </a:xfrm>
          <a:prstGeom prst="roundRect">
            <a:avLst>
              <a:gd name="adj" fmla="val 23299"/>
            </a:avLst>
          </a:prstGeom>
          <a:solidFill>
            <a:srgbClr val="505361"/>
          </a:solidFill>
          <a:ln w="12700">
            <a:miter lim="400000"/>
          </a:ln>
        </p:spPr>
        <p:txBody>
          <a:bodyPr lIns="50800" tIns="50800" rIns="50800" bIns="50800" anchor="t"/>
          <a:lstStyle/>
          <a:p>
            <a:pPr algn="ctr"/>
            <a:r>
              <a:rPr lang="de-DE" sz="4000" dirty="0">
                <a:solidFill>
                  <a:srgbClr val="DCDEE0"/>
                </a:solidFill>
              </a:rPr>
              <a:t>Layer </a:t>
            </a:r>
            <a:r>
              <a:rPr lang="de-DE" sz="4000" dirty="0" err="1">
                <a:solidFill>
                  <a:srgbClr val="DCDEE0"/>
                </a:solidFill>
              </a:rPr>
              <a:t>Assignment</a:t>
            </a:r>
            <a:r>
              <a:rPr lang="de-DE" sz="4000" dirty="0">
                <a:solidFill>
                  <a:srgbClr val="DCDEE0"/>
                </a:solidFill>
              </a:rPr>
              <a:t> </a:t>
            </a:r>
            <a:r>
              <a:rPr lang="de-DE" sz="4000" dirty="0" err="1">
                <a:solidFill>
                  <a:srgbClr val="DCDEE0"/>
                </a:solidFill>
              </a:rPr>
              <a:t>Visualized</a:t>
            </a:r>
            <a:endParaRPr sz="4000" dirty="0">
              <a:solidFill>
                <a:srgbClr val="DCDEE0"/>
              </a:solidFill>
            </a:endParaRP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37E03058-A84D-4EE1-9149-73952D9C0D7B}"/>
              </a:ext>
            </a:extLst>
          </p:cNvPr>
          <p:cNvGrpSpPr/>
          <p:nvPr/>
        </p:nvGrpSpPr>
        <p:grpSpPr>
          <a:xfrm>
            <a:off x="690086" y="3743220"/>
            <a:ext cx="9264707" cy="1904917"/>
            <a:chOff x="972000" y="3600000"/>
            <a:chExt cx="9264707" cy="1904917"/>
          </a:xfrm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11097262-6E5F-4586-9215-B493CA7861F8}"/>
                </a:ext>
              </a:extLst>
            </p:cNvPr>
            <p:cNvGrpSpPr/>
            <p:nvPr/>
          </p:nvGrpSpPr>
          <p:grpSpPr>
            <a:xfrm>
              <a:off x="972000" y="3600000"/>
              <a:ext cx="3442749" cy="1219236"/>
              <a:chOff x="1065285" y="3182901"/>
              <a:chExt cx="3442749" cy="1219236"/>
            </a:xfrm>
          </p:grpSpPr>
          <p:sp>
            <p:nvSpPr>
              <p:cNvPr id="17" name="Rechteck: eine Ecke abgeschnitten 16">
                <a:extLst>
                  <a:ext uri="{FF2B5EF4-FFF2-40B4-BE49-F238E27FC236}">
                    <a16:creationId xmlns:a16="http://schemas.microsoft.com/office/drawing/2014/main" id="{26B3C5DA-13AE-4418-B9DF-9C6A0CE6C3D3}"/>
                  </a:ext>
                </a:extLst>
              </p:cNvPr>
              <p:cNvSpPr/>
              <p:nvPr/>
            </p:nvSpPr>
            <p:spPr>
              <a:xfrm flipV="1">
                <a:off x="1065285" y="3182901"/>
                <a:ext cx="3442749" cy="1219236"/>
              </a:xfrm>
              <a:prstGeom prst="snip1Rect">
                <a:avLst>
                  <a:gd name="adj" fmla="val 50000"/>
                </a:avLst>
              </a:prstGeom>
              <a:solidFill>
                <a:srgbClr val="251658"/>
              </a:solidFill>
              <a:ln w="28575">
                <a:solidFill>
                  <a:srgbClr val="8C81AF"/>
                </a:solidFill>
              </a:ln>
              <a:effectLst>
                <a:glow>
                  <a:schemeClr val="accent4">
                    <a:lumMod val="20000"/>
                    <a:lumOff val="8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0507B1D8-F2F0-49DF-BAC6-BAFA2BA2A615}"/>
                  </a:ext>
                </a:extLst>
              </p:cNvPr>
              <p:cNvSpPr/>
              <p:nvPr/>
            </p:nvSpPr>
            <p:spPr>
              <a:xfrm>
                <a:off x="1602562" y="3457072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dirty="0" err="1">
                    <a:solidFill>
                      <a:srgbClr val="8C81AF"/>
                    </a:solidFill>
                  </a:rPr>
                  <a:t>Parsing</a:t>
                </a:r>
                <a:endParaRPr lang="de-DE" dirty="0">
                  <a:solidFill>
                    <a:srgbClr val="8C81AF"/>
                  </a:solidFill>
                </a:endParaRPr>
              </a:p>
            </p:txBody>
          </p:sp>
        </p:grp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9B80E45B-A891-4549-AF0D-5CC2C6BFDDB8}"/>
                </a:ext>
              </a:extLst>
            </p:cNvPr>
            <p:cNvGrpSpPr/>
            <p:nvPr/>
          </p:nvGrpSpPr>
          <p:grpSpPr>
            <a:xfrm>
              <a:off x="6793960" y="3600000"/>
              <a:ext cx="3442747" cy="1219236"/>
              <a:chOff x="6899605" y="3171884"/>
              <a:chExt cx="3442747" cy="1219236"/>
            </a:xfrm>
          </p:grpSpPr>
          <p:sp>
            <p:nvSpPr>
              <p:cNvPr id="22" name="Rechteck: eine Ecke abgeschnitten 21">
                <a:extLst>
                  <a:ext uri="{FF2B5EF4-FFF2-40B4-BE49-F238E27FC236}">
                    <a16:creationId xmlns:a16="http://schemas.microsoft.com/office/drawing/2014/main" id="{465C08C1-4282-439A-B1B5-810B6C4C9F8A}"/>
                  </a:ext>
                </a:extLst>
              </p:cNvPr>
              <p:cNvSpPr/>
              <p:nvPr/>
            </p:nvSpPr>
            <p:spPr>
              <a:xfrm flipH="1" flipV="1">
                <a:off x="6899605" y="3171884"/>
                <a:ext cx="3442747" cy="1219236"/>
              </a:xfrm>
              <a:prstGeom prst="snip1Rect">
                <a:avLst>
                  <a:gd name="adj" fmla="val 50000"/>
                </a:avLst>
              </a:prstGeom>
              <a:solidFill>
                <a:srgbClr val="0E5E26"/>
              </a:solidFill>
              <a:ln w="28575">
                <a:solidFill>
                  <a:srgbClr val="84BC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3589571F-0A0A-46D6-AC87-AAB32A30B893}"/>
                  </a:ext>
                </a:extLst>
              </p:cNvPr>
              <p:cNvSpPr/>
              <p:nvPr/>
            </p:nvSpPr>
            <p:spPr>
              <a:xfrm>
                <a:off x="7363294" y="3457072"/>
                <a:ext cx="2549606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dirty="0" err="1">
                    <a:solidFill>
                      <a:srgbClr val="84BC95"/>
                    </a:solidFill>
                  </a:rPr>
                  <a:t>Visualization</a:t>
                </a:r>
                <a:endParaRPr lang="de-DE" dirty="0">
                  <a:solidFill>
                    <a:srgbClr val="84BC95"/>
                  </a:solidFill>
                </a:endParaRPr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88707CB7-8B3C-4DCC-96BB-A036610D957E}"/>
                </a:ext>
              </a:extLst>
            </p:cNvPr>
            <p:cNvGrpSpPr/>
            <p:nvPr/>
          </p:nvGrpSpPr>
          <p:grpSpPr>
            <a:xfrm>
              <a:off x="3888489" y="4285680"/>
              <a:ext cx="3442747" cy="1219237"/>
              <a:chOff x="3991005" y="4281517"/>
              <a:chExt cx="3442747" cy="1219237"/>
            </a:xfrm>
          </p:grpSpPr>
          <p:sp>
            <p:nvSpPr>
              <p:cNvPr id="18" name="Rechteck: obere Ecken abgeschnitten 17">
                <a:extLst>
                  <a:ext uri="{FF2B5EF4-FFF2-40B4-BE49-F238E27FC236}">
                    <a16:creationId xmlns:a16="http://schemas.microsoft.com/office/drawing/2014/main" id="{677FC3A4-0BF3-4CC2-B0B6-8BFAF1BD59F7}"/>
                  </a:ext>
                </a:extLst>
              </p:cNvPr>
              <p:cNvSpPr/>
              <p:nvPr/>
            </p:nvSpPr>
            <p:spPr>
              <a:xfrm>
                <a:off x="3991005" y="4281517"/>
                <a:ext cx="3442747" cy="1219237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781224"/>
              </a:solidFill>
              <a:ln w="28575">
                <a:solidFill>
                  <a:srgbClr val="EFA8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97154A45-ED96-4838-A01B-C40F83850F04}"/>
                  </a:ext>
                </a:extLst>
              </p:cNvPr>
              <p:cNvSpPr/>
              <p:nvPr/>
            </p:nvSpPr>
            <p:spPr>
              <a:xfrm>
                <a:off x="4528281" y="4566705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dirty="0" err="1">
                    <a:solidFill>
                      <a:srgbClr val="EFA8B4"/>
                    </a:solidFill>
                  </a:rPr>
                  <a:t>Applying</a:t>
                </a:r>
                <a:r>
                  <a:rPr lang="de-DE" sz="2800" dirty="0">
                    <a:solidFill>
                      <a:srgbClr val="EFA8B4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EFA8B4"/>
                    </a:solidFill>
                  </a:rPr>
                  <a:t>the</a:t>
                </a:r>
                <a:r>
                  <a:rPr lang="de-DE" sz="2800" dirty="0">
                    <a:solidFill>
                      <a:srgbClr val="EFA8B4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EFA8B4"/>
                    </a:solidFill>
                  </a:rPr>
                  <a:t>Algorithm</a:t>
                </a:r>
                <a:endParaRPr lang="de-DE" sz="2800" dirty="0">
                  <a:solidFill>
                    <a:srgbClr val="EFA8B4"/>
                  </a:solidFill>
                </a:endParaRPr>
              </a:p>
            </p:txBody>
          </p:sp>
        </p:grp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2F9DB989-B9E1-4F32-9996-AF896B85A4A7}"/>
              </a:ext>
            </a:extLst>
          </p:cNvPr>
          <p:cNvGrpSpPr>
            <a:grpSpLocks noChangeAspect="1"/>
          </p:cNvGrpSpPr>
          <p:nvPr/>
        </p:nvGrpSpPr>
        <p:grpSpPr>
          <a:xfrm>
            <a:off x="217785" y="197006"/>
            <a:ext cx="1898691" cy="489676"/>
            <a:chOff x="972000" y="3600000"/>
            <a:chExt cx="9264707" cy="1904917"/>
          </a:xfrm>
        </p:grpSpPr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58B8FA85-851C-466E-A607-377B1DCB7B45}"/>
                </a:ext>
              </a:extLst>
            </p:cNvPr>
            <p:cNvGrpSpPr/>
            <p:nvPr/>
          </p:nvGrpSpPr>
          <p:grpSpPr>
            <a:xfrm>
              <a:off x="972000" y="3600000"/>
              <a:ext cx="3442749" cy="1219236"/>
              <a:chOff x="1065285" y="3182901"/>
              <a:chExt cx="3442749" cy="1219236"/>
            </a:xfrm>
          </p:grpSpPr>
          <p:sp>
            <p:nvSpPr>
              <p:cNvPr id="56" name="Rechteck: eine Ecke abgeschnitten 55">
                <a:extLst>
                  <a:ext uri="{FF2B5EF4-FFF2-40B4-BE49-F238E27FC236}">
                    <a16:creationId xmlns:a16="http://schemas.microsoft.com/office/drawing/2014/main" id="{D1042C14-6AD1-4CD0-8CB3-0D73F0DC9FEA}"/>
                  </a:ext>
                </a:extLst>
              </p:cNvPr>
              <p:cNvSpPr/>
              <p:nvPr/>
            </p:nvSpPr>
            <p:spPr>
              <a:xfrm flipV="1">
                <a:off x="1065285" y="3182901"/>
                <a:ext cx="3442749" cy="1219236"/>
              </a:xfrm>
              <a:prstGeom prst="snip1Rect">
                <a:avLst>
                  <a:gd name="adj" fmla="val 50000"/>
                </a:avLst>
              </a:prstGeom>
              <a:solidFill>
                <a:srgbClr val="251658"/>
              </a:solidFill>
              <a:ln w="28575">
                <a:solidFill>
                  <a:srgbClr val="8C81AF"/>
                </a:solidFill>
              </a:ln>
              <a:effectLst>
                <a:glow>
                  <a:schemeClr val="accent4">
                    <a:lumMod val="20000"/>
                    <a:lumOff val="8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Rechteck 56">
                <a:extLst>
                  <a:ext uri="{FF2B5EF4-FFF2-40B4-BE49-F238E27FC236}">
                    <a16:creationId xmlns:a16="http://schemas.microsoft.com/office/drawing/2014/main" id="{374D5A05-7261-4CEE-9B6C-045B90B8849F}"/>
                  </a:ext>
                </a:extLst>
              </p:cNvPr>
              <p:cNvSpPr/>
              <p:nvPr/>
            </p:nvSpPr>
            <p:spPr>
              <a:xfrm>
                <a:off x="1602562" y="3457072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8C81AF"/>
                  </a:solidFill>
                </a:endParaRPr>
              </a:p>
            </p:txBody>
          </p:sp>
        </p:grpSp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EFF5394F-61A5-403C-A2E7-AE3E30535E93}"/>
                </a:ext>
              </a:extLst>
            </p:cNvPr>
            <p:cNvGrpSpPr/>
            <p:nvPr/>
          </p:nvGrpSpPr>
          <p:grpSpPr>
            <a:xfrm>
              <a:off x="6793960" y="3600000"/>
              <a:ext cx="3442747" cy="1219236"/>
              <a:chOff x="6899605" y="3171884"/>
              <a:chExt cx="3442747" cy="1219236"/>
            </a:xfrm>
          </p:grpSpPr>
          <p:sp>
            <p:nvSpPr>
              <p:cNvPr id="54" name="Rechteck: eine Ecke abgeschnitten 53">
                <a:extLst>
                  <a:ext uri="{FF2B5EF4-FFF2-40B4-BE49-F238E27FC236}">
                    <a16:creationId xmlns:a16="http://schemas.microsoft.com/office/drawing/2014/main" id="{A4247489-7478-4FB5-8BD2-54B54CE775B4}"/>
                  </a:ext>
                </a:extLst>
              </p:cNvPr>
              <p:cNvSpPr/>
              <p:nvPr/>
            </p:nvSpPr>
            <p:spPr>
              <a:xfrm flipH="1" flipV="1">
                <a:off x="6899605" y="3171884"/>
                <a:ext cx="3442747" cy="1219236"/>
              </a:xfrm>
              <a:prstGeom prst="snip1Rect">
                <a:avLst>
                  <a:gd name="adj" fmla="val 50000"/>
                </a:avLst>
              </a:prstGeom>
              <a:solidFill>
                <a:srgbClr val="0E5E26"/>
              </a:solidFill>
              <a:ln w="28575">
                <a:solidFill>
                  <a:srgbClr val="84BC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0B34D310-FA39-412E-B2D5-512880BE66B5}"/>
                  </a:ext>
                </a:extLst>
              </p:cNvPr>
              <p:cNvSpPr/>
              <p:nvPr/>
            </p:nvSpPr>
            <p:spPr>
              <a:xfrm>
                <a:off x="7363294" y="3457072"/>
                <a:ext cx="2549606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84BC95"/>
                  </a:solidFill>
                </a:endParaRPr>
              </a:p>
            </p:txBody>
          </p:sp>
        </p:grp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1297A5C6-5209-4AB7-B292-EA687CD84435}"/>
                </a:ext>
              </a:extLst>
            </p:cNvPr>
            <p:cNvGrpSpPr/>
            <p:nvPr/>
          </p:nvGrpSpPr>
          <p:grpSpPr>
            <a:xfrm>
              <a:off x="3888489" y="4285680"/>
              <a:ext cx="3442747" cy="1219237"/>
              <a:chOff x="3991005" y="4281517"/>
              <a:chExt cx="3442747" cy="1219237"/>
            </a:xfrm>
          </p:grpSpPr>
          <p:sp>
            <p:nvSpPr>
              <p:cNvPr id="52" name="Rechteck: obere Ecken abgeschnitten 51">
                <a:extLst>
                  <a:ext uri="{FF2B5EF4-FFF2-40B4-BE49-F238E27FC236}">
                    <a16:creationId xmlns:a16="http://schemas.microsoft.com/office/drawing/2014/main" id="{B244B13E-B191-4145-8252-68E525FA25CE}"/>
                  </a:ext>
                </a:extLst>
              </p:cNvPr>
              <p:cNvSpPr/>
              <p:nvPr/>
            </p:nvSpPr>
            <p:spPr>
              <a:xfrm>
                <a:off x="3991005" y="4281517"/>
                <a:ext cx="3442747" cy="1219237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781224"/>
              </a:solidFill>
              <a:ln w="28575">
                <a:solidFill>
                  <a:srgbClr val="EFA8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74206132-BA99-42AC-B1D2-C994AB8FFD51}"/>
                  </a:ext>
                </a:extLst>
              </p:cNvPr>
              <p:cNvSpPr/>
              <p:nvPr/>
            </p:nvSpPr>
            <p:spPr>
              <a:xfrm>
                <a:off x="4528281" y="4566705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 dirty="0">
                  <a:solidFill>
                    <a:srgbClr val="EFA8B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0383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6356DDCD-D861-4F26-9389-7475C73C60B6}"/>
              </a:ext>
            </a:extLst>
          </p:cNvPr>
          <p:cNvGrpSpPr>
            <a:grpSpLocks noChangeAspect="1"/>
          </p:cNvGrpSpPr>
          <p:nvPr/>
        </p:nvGrpSpPr>
        <p:grpSpPr>
          <a:xfrm>
            <a:off x="217785" y="197006"/>
            <a:ext cx="1898691" cy="489676"/>
            <a:chOff x="971999" y="3600000"/>
            <a:chExt cx="9264709" cy="1904917"/>
          </a:xfrm>
        </p:grpSpPr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9B720246-400B-4D36-92E4-23FB1622A331}"/>
                </a:ext>
              </a:extLst>
            </p:cNvPr>
            <p:cNvGrpSpPr/>
            <p:nvPr/>
          </p:nvGrpSpPr>
          <p:grpSpPr>
            <a:xfrm>
              <a:off x="971999" y="3600000"/>
              <a:ext cx="3442748" cy="1219238"/>
              <a:chOff x="1065285" y="3182901"/>
              <a:chExt cx="3442749" cy="1219236"/>
            </a:xfrm>
          </p:grpSpPr>
          <p:sp>
            <p:nvSpPr>
              <p:cNvPr id="56" name="Rechteck: eine Ecke abgeschnitten 55">
                <a:extLst>
                  <a:ext uri="{FF2B5EF4-FFF2-40B4-BE49-F238E27FC236}">
                    <a16:creationId xmlns:a16="http://schemas.microsoft.com/office/drawing/2014/main" id="{DA4AA6FE-4976-4C0A-812E-E392E5BB0447}"/>
                  </a:ext>
                </a:extLst>
              </p:cNvPr>
              <p:cNvSpPr/>
              <p:nvPr/>
            </p:nvSpPr>
            <p:spPr>
              <a:xfrm flipV="1">
                <a:off x="1065285" y="3182901"/>
                <a:ext cx="3442749" cy="1219236"/>
              </a:xfrm>
              <a:prstGeom prst="snip1Rect">
                <a:avLst>
                  <a:gd name="adj" fmla="val 50000"/>
                </a:avLst>
              </a:prstGeom>
              <a:solidFill>
                <a:srgbClr val="251658"/>
              </a:solidFill>
              <a:ln w="28575">
                <a:solidFill>
                  <a:srgbClr val="8C81AF"/>
                </a:solidFill>
              </a:ln>
              <a:effectLst>
                <a:glow>
                  <a:schemeClr val="accent4">
                    <a:lumMod val="20000"/>
                    <a:lumOff val="8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Rechteck 56">
                <a:extLst>
                  <a:ext uri="{FF2B5EF4-FFF2-40B4-BE49-F238E27FC236}">
                    <a16:creationId xmlns:a16="http://schemas.microsoft.com/office/drawing/2014/main" id="{0493D65A-6A20-4F4F-877C-AB97A7EDD51F}"/>
                  </a:ext>
                </a:extLst>
              </p:cNvPr>
              <p:cNvSpPr/>
              <p:nvPr/>
            </p:nvSpPr>
            <p:spPr>
              <a:xfrm>
                <a:off x="1602562" y="3457072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8C81AF"/>
                  </a:solidFill>
                </a:endParaRPr>
              </a:p>
            </p:txBody>
          </p:sp>
        </p:grpSp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82E29463-0AC5-4A85-B16F-A8EF48838661}"/>
                </a:ext>
              </a:extLst>
            </p:cNvPr>
            <p:cNvGrpSpPr/>
            <p:nvPr/>
          </p:nvGrpSpPr>
          <p:grpSpPr>
            <a:xfrm>
              <a:off x="6793960" y="3600000"/>
              <a:ext cx="3442748" cy="1219238"/>
              <a:chOff x="6899605" y="3171884"/>
              <a:chExt cx="3442747" cy="1219236"/>
            </a:xfrm>
          </p:grpSpPr>
          <p:sp>
            <p:nvSpPr>
              <p:cNvPr id="54" name="Rechteck: eine Ecke abgeschnitten 53">
                <a:extLst>
                  <a:ext uri="{FF2B5EF4-FFF2-40B4-BE49-F238E27FC236}">
                    <a16:creationId xmlns:a16="http://schemas.microsoft.com/office/drawing/2014/main" id="{F552EA60-1D8A-4890-8452-7495AD6E5EA3}"/>
                  </a:ext>
                </a:extLst>
              </p:cNvPr>
              <p:cNvSpPr/>
              <p:nvPr/>
            </p:nvSpPr>
            <p:spPr>
              <a:xfrm flipH="1" flipV="1">
                <a:off x="6899605" y="3171884"/>
                <a:ext cx="3442747" cy="1219236"/>
              </a:xfrm>
              <a:prstGeom prst="snip1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3CCACEE2-363F-4809-AFCB-3F429EABFB41}"/>
                  </a:ext>
                </a:extLst>
              </p:cNvPr>
              <p:cNvSpPr/>
              <p:nvPr/>
            </p:nvSpPr>
            <p:spPr>
              <a:xfrm>
                <a:off x="7363294" y="3457072"/>
                <a:ext cx="2549606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84BC95"/>
                  </a:solidFill>
                </a:endParaRPr>
              </a:p>
            </p:txBody>
          </p:sp>
        </p:grp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BCADC156-717F-41AB-A3E7-FC3D1A6704DA}"/>
                </a:ext>
              </a:extLst>
            </p:cNvPr>
            <p:cNvGrpSpPr/>
            <p:nvPr/>
          </p:nvGrpSpPr>
          <p:grpSpPr>
            <a:xfrm>
              <a:off x="3888491" y="4285679"/>
              <a:ext cx="3442748" cy="1219238"/>
              <a:chOff x="3991005" y="4281517"/>
              <a:chExt cx="3442747" cy="1219237"/>
            </a:xfrm>
          </p:grpSpPr>
          <p:sp>
            <p:nvSpPr>
              <p:cNvPr id="52" name="Rechteck: obere Ecken abgeschnitten 51">
                <a:extLst>
                  <a:ext uri="{FF2B5EF4-FFF2-40B4-BE49-F238E27FC236}">
                    <a16:creationId xmlns:a16="http://schemas.microsoft.com/office/drawing/2014/main" id="{E58A45D2-47C7-4B80-9EA2-5A1E13EA9CC2}"/>
                  </a:ext>
                </a:extLst>
              </p:cNvPr>
              <p:cNvSpPr/>
              <p:nvPr/>
            </p:nvSpPr>
            <p:spPr>
              <a:xfrm>
                <a:off x="3991005" y="4281517"/>
                <a:ext cx="3442747" cy="1219237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CE7D4A98-3688-4FE9-86BF-6F7120238103}"/>
                  </a:ext>
                </a:extLst>
              </p:cNvPr>
              <p:cNvSpPr/>
              <p:nvPr/>
            </p:nvSpPr>
            <p:spPr>
              <a:xfrm>
                <a:off x="4528281" y="4566705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 dirty="0">
                  <a:solidFill>
                    <a:srgbClr val="EFA8B4"/>
                  </a:solidFill>
                </a:endParaRPr>
              </a:p>
            </p:txBody>
          </p:sp>
        </p:grpSp>
      </p:grp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052A1FA-63E6-4AF5-B62D-9DC8E5571484}"/>
              </a:ext>
            </a:extLst>
          </p:cNvPr>
          <p:cNvCxnSpPr>
            <a:cxnSpLocks/>
          </p:cNvCxnSpPr>
          <p:nvPr/>
        </p:nvCxnSpPr>
        <p:spPr>
          <a:xfrm>
            <a:off x="327893" y="510422"/>
            <a:ext cx="298831" cy="465623"/>
          </a:xfrm>
          <a:prstGeom prst="line">
            <a:avLst/>
          </a:prstGeom>
          <a:ln w="28575">
            <a:solidFill>
              <a:srgbClr val="8C81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8A1C1B5-7851-4EB9-842D-BFEC638838C8}"/>
              </a:ext>
            </a:extLst>
          </p:cNvPr>
          <p:cNvCxnSpPr/>
          <p:nvPr/>
        </p:nvCxnSpPr>
        <p:spPr>
          <a:xfrm>
            <a:off x="616449" y="976045"/>
            <a:ext cx="1828800" cy="0"/>
          </a:xfrm>
          <a:prstGeom prst="line">
            <a:avLst/>
          </a:prstGeom>
          <a:ln w="28575">
            <a:solidFill>
              <a:srgbClr val="8C81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30B7825C-4563-44E0-81F7-B2CB5164BBAA}"/>
              </a:ext>
            </a:extLst>
          </p:cNvPr>
          <p:cNvSpPr txBox="1"/>
          <p:nvPr/>
        </p:nvSpPr>
        <p:spPr>
          <a:xfrm>
            <a:off x="1133920" y="646623"/>
            <a:ext cx="858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251658"/>
                </a:solidFill>
              </a:rPr>
              <a:t>Parsing</a:t>
            </a:r>
            <a:endParaRPr lang="de-DE" dirty="0">
              <a:solidFill>
                <a:srgbClr val="251658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531AECE-E06B-41D4-B44F-C50F5CBFBAE9}"/>
              </a:ext>
            </a:extLst>
          </p:cNvPr>
          <p:cNvSpPr txBox="1"/>
          <p:nvPr/>
        </p:nvSpPr>
        <p:spPr>
          <a:xfrm>
            <a:off x="1133920" y="1659285"/>
            <a:ext cx="297709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node n1</a:t>
            </a:r>
          </a:p>
          <a:p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node n2</a:t>
            </a:r>
          </a:p>
          <a:p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node n3</a:t>
            </a:r>
          </a:p>
          <a:p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node n4</a:t>
            </a:r>
          </a:p>
          <a:p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edge n1 n3</a:t>
            </a:r>
          </a:p>
          <a:p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edge n2 n3</a:t>
            </a:r>
          </a:p>
          <a:p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edge n3 n1</a:t>
            </a:r>
          </a:p>
          <a:p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edge n3 n4</a:t>
            </a:r>
            <a:endParaRPr lang="de-D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F101D861-8B61-4F93-AEA4-40D7158A01F4}"/>
              </a:ext>
            </a:extLst>
          </p:cNvPr>
          <p:cNvSpPr/>
          <p:nvPr/>
        </p:nvSpPr>
        <p:spPr>
          <a:xfrm>
            <a:off x="5707739" y="3145378"/>
            <a:ext cx="776521" cy="567244"/>
          </a:xfrm>
          <a:prstGeom prst="rightArrow">
            <a:avLst/>
          </a:prstGeom>
          <a:solidFill>
            <a:srgbClr val="251658"/>
          </a:solidFill>
          <a:ln w="28575">
            <a:solidFill>
              <a:srgbClr val="8C81AF"/>
            </a:solidFill>
          </a:ln>
          <a:effectLst>
            <a:glow>
              <a:schemeClr val="accent4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E46AE3FE-CAD7-4B09-9771-4DC91C597F78}"/>
              </a:ext>
            </a:extLst>
          </p:cNvPr>
          <p:cNvSpPr txBox="1"/>
          <p:nvPr/>
        </p:nvSpPr>
        <p:spPr>
          <a:xfrm>
            <a:off x="7692568" y="3156151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ElkGraph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988390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1150C0B7-662C-455F-AE20-80D96C5D73DF}"/>
              </a:ext>
            </a:extLst>
          </p:cNvPr>
          <p:cNvGrpSpPr>
            <a:grpSpLocks noChangeAspect="1"/>
          </p:cNvGrpSpPr>
          <p:nvPr/>
        </p:nvGrpSpPr>
        <p:grpSpPr>
          <a:xfrm>
            <a:off x="217785" y="197006"/>
            <a:ext cx="1898691" cy="489676"/>
            <a:chOff x="972000" y="3600000"/>
            <a:chExt cx="9264707" cy="1904917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BE30E77-90A2-4AE6-B1D4-601DE9836D1A}"/>
                </a:ext>
              </a:extLst>
            </p:cNvPr>
            <p:cNvGrpSpPr/>
            <p:nvPr/>
          </p:nvGrpSpPr>
          <p:grpSpPr>
            <a:xfrm>
              <a:off x="972000" y="3600000"/>
              <a:ext cx="3442749" cy="1219236"/>
              <a:chOff x="1065285" y="3182901"/>
              <a:chExt cx="3442749" cy="1219236"/>
            </a:xfrm>
          </p:grpSpPr>
          <p:sp>
            <p:nvSpPr>
              <p:cNvPr id="20" name="Rechteck: eine Ecke abgeschnitten 19">
                <a:extLst>
                  <a:ext uri="{FF2B5EF4-FFF2-40B4-BE49-F238E27FC236}">
                    <a16:creationId xmlns:a16="http://schemas.microsoft.com/office/drawing/2014/main" id="{F85BE369-A563-40ED-95A6-5BC47B28AD55}"/>
                  </a:ext>
                </a:extLst>
              </p:cNvPr>
              <p:cNvSpPr/>
              <p:nvPr/>
            </p:nvSpPr>
            <p:spPr>
              <a:xfrm flipV="1">
                <a:off x="1065285" y="3182901"/>
                <a:ext cx="3442749" cy="1219236"/>
              </a:xfrm>
              <a:prstGeom prst="snip1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  <a:effectLst>
                <a:glow>
                  <a:schemeClr val="accent4">
                    <a:lumMod val="20000"/>
                    <a:lumOff val="8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408D295B-E6B4-4483-8D32-AD81D08807A3}"/>
                  </a:ext>
                </a:extLst>
              </p:cNvPr>
              <p:cNvSpPr/>
              <p:nvPr/>
            </p:nvSpPr>
            <p:spPr>
              <a:xfrm>
                <a:off x="1602562" y="3457072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8C81AF"/>
                  </a:solidFill>
                </a:endParaRPr>
              </a:p>
            </p:txBody>
          </p:sp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AE0F1AE7-AC60-4E86-BC9F-3161E50A6077}"/>
                </a:ext>
              </a:extLst>
            </p:cNvPr>
            <p:cNvGrpSpPr/>
            <p:nvPr/>
          </p:nvGrpSpPr>
          <p:grpSpPr>
            <a:xfrm>
              <a:off x="6793960" y="3600000"/>
              <a:ext cx="3442747" cy="1219236"/>
              <a:chOff x="6899605" y="3171884"/>
              <a:chExt cx="3442747" cy="1219236"/>
            </a:xfrm>
          </p:grpSpPr>
          <p:sp>
            <p:nvSpPr>
              <p:cNvPr id="18" name="Rechteck: eine Ecke abgeschnitten 17">
                <a:extLst>
                  <a:ext uri="{FF2B5EF4-FFF2-40B4-BE49-F238E27FC236}">
                    <a16:creationId xmlns:a16="http://schemas.microsoft.com/office/drawing/2014/main" id="{4942FE80-3399-4373-8D04-8AEB4994C87B}"/>
                  </a:ext>
                </a:extLst>
              </p:cNvPr>
              <p:cNvSpPr/>
              <p:nvPr/>
            </p:nvSpPr>
            <p:spPr>
              <a:xfrm flipH="1" flipV="1">
                <a:off x="6899605" y="3171884"/>
                <a:ext cx="3442747" cy="1219236"/>
              </a:xfrm>
              <a:prstGeom prst="snip1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30F33098-98CC-46DC-85A4-BA0206A07DC5}"/>
                  </a:ext>
                </a:extLst>
              </p:cNvPr>
              <p:cNvSpPr/>
              <p:nvPr/>
            </p:nvSpPr>
            <p:spPr>
              <a:xfrm>
                <a:off x="7363294" y="3457072"/>
                <a:ext cx="2549606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84BC95"/>
                  </a:solidFill>
                </a:endParaRPr>
              </a:p>
            </p:txBody>
          </p: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FF07A25D-890E-43F0-8BCD-653F2E06FB65}"/>
                </a:ext>
              </a:extLst>
            </p:cNvPr>
            <p:cNvGrpSpPr/>
            <p:nvPr/>
          </p:nvGrpSpPr>
          <p:grpSpPr>
            <a:xfrm>
              <a:off x="3888489" y="4285680"/>
              <a:ext cx="3442747" cy="1219237"/>
              <a:chOff x="3991005" y="4281517"/>
              <a:chExt cx="3442747" cy="1219237"/>
            </a:xfrm>
          </p:grpSpPr>
          <p:sp>
            <p:nvSpPr>
              <p:cNvPr id="16" name="Rechteck: obere Ecken abgeschnitten 15">
                <a:extLst>
                  <a:ext uri="{FF2B5EF4-FFF2-40B4-BE49-F238E27FC236}">
                    <a16:creationId xmlns:a16="http://schemas.microsoft.com/office/drawing/2014/main" id="{6F8F6B13-06CE-4686-A0D7-601A4CBF589F}"/>
                  </a:ext>
                </a:extLst>
              </p:cNvPr>
              <p:cNvSpPr/>
              <p:nvPr/>
            </p:nvSpPr>
            <p:spPr>
              <a:xfrm>
                <a:off x="3991005" y="4281517"/>
                <a:ext cx="3442747" cy="1219237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781224"/>
              </a:solidFill>
              <a:ln w="28575">
                <a:solidFill>
                  <a:srgbClr val="EFA8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9F0A0C77-D2AE-4BEE-AE97-C8BB3998D823}"/>
                  </a:ext>
                </a:extLst>
              </p:cNvPr>
              <p:cNvSpPr/>
              <p:nvPr/>
            </p:nvSpPr>
            <p:spPr>
              <a:xfrm>
                <a:off x="4528281" y="4566705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 dirty="0">
                  <a:solidFill>
                    <a:srgbClr val="EFA8B4"/>
                  </a:solidFill>
                </a:endParaRPr>
              </a:p>
            </p:txBody>
          </p:sp>
        </p:grpSp>
      </p:grp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6C3B4B7D-8E2A-44D7-93C4-1241AB679B47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626725" y="529974"/>
            <a:ext cx="188760" cy="446071"/>
          </a:xfrm>
          <a:prstGeom prst="line">
            <a:avLst/>
          </a:prstGeom>
          <a:ln w="28575">
            <a:solidFill>
              <a:srgbClr val="EFA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76E21BB-72D2-4BDB-B5B1-43D6EE503AF3}"/>
              </a:ext>
            </a:extLst>
          </p:cNvPr>
          <p:cNvCxnSpPr/>
          <p:nvPr/>
        </p:nvCxnSpPr>
        <p:spPr>
          <a:xfrm>
            <a:off x="616449" y="976045"/>
            <a:ext cx="1828800" cy="0"/>
          </a:xfrm>
          <a:prstGeom prst="line">
            <a:avLst/>
          </a:prstGeom>
          <a:ln w="28575">
            <a:solidFill>
              <a:srgbClr val="EFA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4D067D55-D48F-4817-B87E-75B98E8085DE}"/>
              </a:ext>
            </a:extLst>
          </p:cNvPr>
          <p:cNvSpPr txBox="1"/>
          <p:nvPr/>
        </p:nvSpPr>
        <p:spPr>
          <a:xfrm>
            <a:off x="752552" y="646623"/>
            <a:ext cx="1704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781224"/>
                </a:solidFill>
              </a:rPr>
              <a:t>Assigning</a:t>
            </a:r>
            <a:r>
              <a:rPr lang="de-DE" dirty="0">
                <a:solidFill>
                  <a:srgbClr val="781224"/>
                </a:solidFill>
              </a:rPr>
              <a:t> </a:t>
            </a:r>
            <a:r>
              <a:rPr lang="de-DE" dirty="0" err="1">
                <a:solidFill>
                  <a:srgbClr val="781224"/>
                </a:solidFill>
              </a:rPr>
              <a:t>Layers</a:t>
            </a:r>
            <a:endParaRPr lang="de-DE" dirty="0">
              <a:solidFill>
                <a:srgbClr val="78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824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40CE0BBD-44C5-47C4-A744-EFE3C600CD6E}"/>
              </a:ext>
            </a:extLst>
          </p:cNvPr>
          <p:cNvGrpSpPr>
            <a:grpSpLocks noChangeAspect="1"/>
          </p:cNvGrpSpPr>
          <p:nvPr/>
        </p:nvGrpSpPr>
        <p:grpSpPr>
          <a:xfrm>
            <a:off x="217785" y="197006"/>
            <a:ext cx="1898691" cy="489676"/>
            <a:chOff x="972000" y="3600000"/>
            <a:chExt cx="9264707" cy="1904917"/>
          </a:xfrm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D04F0537-5D4E-4C7B-942A-CEBDC65AAC3B}"/>
                </a:ext>
              </a:extLst>
            </p:cNvPr>
            <p:cNvGrpSpPr/>
            <p:nvPr/>
          </p:nvGrpSpPr>
          <p:grpSpPr>
            <a:xfrm>
              <a:off x="972000" y="3600000"/>
              <a:ext cx="3442749" cy="1219236"/>
              <a:chOff x="1065285" y="3182901"/>
              <a:chExt cx="3442749" cy="1219236"/>
            </a:xfrm>
          </p:grpSpPr>
          <p:sp>
            <p:nvSpPr>
              <p:cNvPr id="30" name="Rechteck: eine Ecke abgeschnitten 29">
                <a:extLst>
                  <a:ext uri="{FF2B5EF4-FFF2-40B4-BE49-F238E27FC236}">
                    <a16:creationId xmlns:a16="http://schemas.microsoft.com/office/drawing/2014/main" id="{3B8E4723-7F96-446D-95C1-1A617709DF03}"/>
                  </a:ext>
                </a:extLst>
              </p:cNvPr>
              <p:cNvSpPr/>
              <p:nvPr/>
            </p:nvSpPr>
            <p:spPr>
              <a:xfrm flipV="1">
                <a:off x="1065285" y="3182901"/>
                <a:ext cx="3442749" cy="1219236"/>
              </a:xfrm>
              <a:prstGeom prst="snip1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  <a:effectLst>
                <a:glow>
                  <a:schemeClr val="accent4">
                    <a:lumMod val="20000"/>
                    <a:lumOff val="8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98EB074F-2E8B-41B7-8A6A-1A97866AB12A}"/>
                  </a:ext>
                </a:extLst>
              </p:cNvPr>
              <p:cNvSpPr/>
              <p:nvPr/>
            </p:nvSpPr>
            <p:spPr>
              <a:xfrm>
                <a:off x="1602562" y="3457072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8C81AF"/>
                  </a:solidFill>
                </a:endParaRPr>
              </a:p>
            </p:txBody>
          </p:sp>
        </p:grp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B8E6D886-A02B-4159-BE79-C9773FAD6C3A}"/>
                </a:ext>
              </a:extLst>
            </p:cNvPr>
            <p:cNvGrpSpPr/>
            <p:nvPr/>
          </p:nvGrpSpPr>
          <p:grpSpPr>
            <a:xfrm>
              <a:off x="6793960" y="3600000"/>
              <a:ext cx="3442747" cy="1219236"/>
              <a:chOff x="6899605" y="3171884"/>
              <a:chExt cx="3442747" cy="1219236"/>
            </a:xfrm>
          </p:grpSpPr>
          <p:sp>
            <p:nvSpPr>
              <p:cNvPr id="28" name="Rechteck: eine Ecke abgeschnitten 27">
                <a:extLst>
                  <a:ext uri="{FF2B5EF4-FFF2-40B4-BE49-F238E27FC236}">
                    <a16:creationId xmlns:a16="http://schemas.microsoft.com/office/drawing/2014/main" id="{17C74BBF-BDE6-45CF-9F75-8997B793E3F8}"/>
                  </a:ext>
                </a:extLst>
              </p:cNvPr>
              <p:cNvSpPr/>
              <p:nvPr/>
            </p:nvSpPr>
            <p:spPr>
              <a:xfrm flipH="1" flipV="1">
                <a:off x="6899605" y="3171884"/>
                <a:ext cx="3442747" cy="1219236"/>
              </a:xfrm>
              <a:prstGeom prst="snip1Rect">
                <a:avLst>
                  <a:gd name="adj" fmla="val 50000"/>
                </a:avLst>
              </a:prstGeom>
              <a:solidFill>
                <a:srgbClr val="0E5E26"/>
              </a:solidFill>
              <a:ln w="28575">
                <a:solidFill>
                  <a:srgbClr val="84BC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0E1C997B-7D31-4845-977D-EC930CB89CF1}"/>
                  </a:ext>
                </a:extLst>
              </p:cNvPr>
              <p:cNvSpPr/>
              <p:nvPr/>
            </p:nvSpPr>
            <p:spPr>
              <a:xfrm>
                <a:off x="7363294" y="3457072"/>
                <a:ext cx="2549606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84BC95"/>
                  </a:solidFill>
                </a:endParaRPr>
              </a:p>
            </p:txBody>
          </p:sp>
        </p:grp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0822AD09-129A-4E73-AA14-D70281F9AAB1}"/>
                </a:ext>
              </a:extLst>
            </p:cNvPr>
            <p:cNvGrpSpPr/>
            <p:nvPr/>
          </p:nvGrpSpPr>
          <p:grpSpPr>
            <a:xfrm>
              <a:off x="3888489" y="4285680"/>
              <a:ext cx="3442747" cy="1219237"/>
              <a:chOff x="3991005" y="4281517"/>
              <a:chExt cx="3442747" cy="1219237"/>
            </a:xfrm>
          </p:grpSpPr>
          <p:sp>
            <p:nvSpPr>
              <p:cNvPr id="26" name="Rechteck: obere Ecken abgeschnitten 25">
                <a:extLst>
                  <a:ext uri="{FF2B5EF4-FFF2-40B4-BE49-F238E27FC236}">
                    <a16:creationId xmlns:a16="http://schemas.microsoft.com/office/drawing/2014/main" id="{EC7E390C-1595-4F99-B7A9-4E1F7AD5B07D}"/>
                  </a:ext>
                </a:extLst>
              </p:cNvPr>
              <p:cNvSpPr/>
              <p:nvPr/>
            </p:nvSpPr>
            <p:spPr>
              <a:xfrm>
                <a:off x="3991005" y="4281517"/>
                <a:ext cx="3442747" cy="1219237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229E413F-198B-41A6-9523-1FDC3438D3E0}"/>
                  </a:ext>
                </a:extLst>
              </p:cNvPr>
              <p:cNvSpPr/>
              <p:nvPr/>
            </p:nvSpPr>
            <p:spPr>
              <a:xfrm>
                <a:off x="4528281" y="4566705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 dirty="0">
                  <a:solidFill>
                    <a:srgbClr val="EFA8B4"/>
                  </a:solidFill>
                </a:endParaRPr>
              </a:p>
            </p:txBody>
          </p:sp>
        </p:grpSp>
      </p:grp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9068FB1B-E590-45CD-B9CC-830475B860AD}"/>
              </a:ext>
            </a:extLst>
          </p:cNvPr>
          <p:cNvCxnSpPr>
            <a:cxnSpLocks/>
          </p:cNvCxnSpPr>
          <p:nvPr/>
        </p:nvCxnSpPr>
        <p:spPr>
          <a:xfrm>
            <a:off x="2112142" y="514756"/>
            <a:ext cx="328773" cy="465623"/>
          </a:xfrm>
          <a:prstGeom prst="line">
            <a:avLst/>
          </a:prstGeom>
          <a:ln w="28575">
            <a:solidFill>
              <a:srgbClr val="84BC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CBAD0E0-4DBC-4044-AADD-3D01CCA5A512}"/>
              </a:ext>
            </a:extLst>
          </p:cNvPr>
          <p:cNvCxnSpPr/>
          <p:nvPr/>
        </p:nvCxnSpPr>
        <p:spPr>
          <a:xfrm>
            <a:off x="616449" y="976045"/>
            <a:ext cx="1828800" cy="0"/>
          </a:xfrm>
          <a:prstGeom prst="line">
            <a:avLst/>
          </a:prstGeom>
          <a:ln w="28575">
            <a:solidFill>
              <a:srgbClr val="84BC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F8CC02C5-88CF-4847-8AA6-68A4CE0A46EA}"/>
              </a:ext>
            </a:extLst>
          </p:cNvPr>
          <p:cNvSpPr txBox="1"/>
          <p:nvPr/>
        </p:nvSpPr>
        <p:spPr>
          <a:xfrm>
            <a:off x="769888" y="64662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0E5E26"/>
                </a:solidFill>
              </a:rPr>
              <a:t>Visualizing</a:t>
            </a:r>
            <a:endParaRPr lang="de-DE" dirty="0">
              <a:solidFill>
                <a:srgbClr val="0E5E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43048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</Words>
  <Application>Microsoft Office PowerPoint</Application>
  <PresentationFormat>Breitbild</PresentationFormat>
  <Paragraphs>24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Wingdings 2</vt:lpstr>
      <vt:lpstr>HDOfficeLightV0</vt:lpstr>
      <vt:lpstr>Office Theme</vt:lpstr>
      <vt:lpstr>Layer Assignment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Layer Assignment</dc:title>
  <dc:creator>Swoppi</dc:creator>
  <cp:lastModifiedBy>Swoppi</cp:lastModifiedBy>
  <cp:revision>21</cp:revision>
  <dcterms:created xsi:type="dcterms:W3CDTF">2018-06-18T07:15:23Z</dcterms:created>
  <dcterms:modified xsi:type="dcterms:W3CDTF">2018-06-18T10:23:35Z</dcterms:modified>
</cp:coreProperties>
</file>