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hildos Arabic" charset="1" panose="00000500000000000000"/>
      <p:regular r:id="rId16"/>
    </p:embeddedFont>
    <p:embeddedFont>
      <p:font typeface="Andika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87008" y="1694808"/>
            <a:ext cx="10113985" cy="6693619"/>
          </a:xfrm>
          <a:custGeom>
            <a:avLst/>
            <a:gdLst/>
            <a:ahLst/>
            <a:cxnLst/>
            <a:rect r="r" b="b" t="t" l="l"/>
            <a:pathLst>
              <a:path h="6693619" w="10113985">
                <a:moveTo>
                  <a:pt x="0" y="0"/>
                </a:moveTo>
                <a:lnTo>
                  <a:pt x="10113984" y="0"/>
                </a:lnTo>
                <a:lnTo>
                  <a:pt x="10113984" y="6693619"/>
                </a:lnTo>
                <a:lnTo>
                  <a:pt x="0" y="66936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9848" y="-1409839"/>
            <a:ext cx="7315200" cy="2819677"/>
          </a:xfrm>
          <a:custGeom>
            <a:avLst/>
            <a:gdLst/>
            <a:ahLst/>
            <a:cxnLst/>
            <a:rect r="r" b="b" t="t" l="l"/>
            <a:pathLst>
              <a:path h="2819677" w="7315200">
                <a:moveTo>
                  <a:pt x="0" y="0"/>
                </a:moveTo>
                <a:lnTo>
                  <a:pt x="7315200" y="0"/>
                </a:lnTo>
                <a:lnTo>
                  <a:pt x="7315200" y="2819678"/>
                </a:lnTo>
                <a:lnTo>
                  <a:pt x="0" y="2819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88854" y="3030570"/>
            <a:ext cx="9510292" cy="506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2"/>
              </a:lnSpc>
            </a:pPr>
            <a:r>
              <a:rPr lang="en-US" sz="7123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Klasifikasi Dataset Digits dengan Support Vector Machine (SVM)</a:t>
            </a:r>
          </a:p>
          <a:p>
            <a:pPr algn="ctr">
              <a:lnSpc>
                <a:spcPts val="9972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026945" y="8617027"/>
            <a:ext cx="7315200" cy="2819677"/>
          </a:xfrm>
          <a:custGeom>
            <a:avLst/>
            <a:gdLst/>
            <a:ahLst/>
            <a:cxnLst/>
            <a:rect r="r" b="b" t="t" l="l"/>
            <a:pathLst>
              <a:path h="2819677" w="7315200">
                <a:moveTo>
                  <a:pt x="0" y="0"/>
                </a:moveTo>
                <a:lnTo>
                  <a:pt x="7315200" y="0"/>
                </a:lnTo>
                <a:lnTo>
                  <a:pt x="7315200" y="2819677"/>
                </a:lnTo>
                <a:lnTo>
                  <a:pt x="0" y="2819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4620875" y="2272663"/>
            <a:ext cx="7315200" cy="2819677"/>
          </a:xfrm>
          <a:custGeom>
            <a:avLst/>
            <a:gdLst/>
            <a:ahLst/>
            <a:cxnLst/>
            <a:rect r="r" b="b" t="t" l="l"/>
            <a:pathLst>
              <a:path h="2819677" w="7315200">
                <a:moveTo>
                  <a:pt x="0" y="0"/>
                </a:moveTo>
                <a:lnTo>
                  <a:pt x="7315200" y="0"/>
                </a:lnTo>
                <a:lnTo>
                  <a:pt x="7315200" y="2819678"/>
                </a:lnTo>
                <a:lnTo>
                  <a:pt x="0" y="2819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-3613208" y="5736238"/>
            <a:ext cx="7315200" cy="2819677"/>
          </a:xfrm>
          <a:custGeom>
            <a:avLst/>
            <a:gdLst/>
            <a:ahLst/>
            <a:cxnLst/>
            <a:rect r="r" b="b" t="t" l="l"/>
            <a:pathLst>
              <a:path h="2819677" w="7315200">
                <a:moveTo>
                  <a:pt x="0" y="0"/>
                </a:moveTo>
                <a:lnTo>
                  <a:pt x="7315200" y="0"/>
                </a:lnTo>
                <a:lnTo>
                  <a:pt x="7315200" y="2819677"/>
                </a:lnTo>
                <a:lnTo>
                  <a:pt x="0" y="2819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092392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019874" y="1191350"/>
            <a:ext cx="4286352" cy="129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7"/>
              </a:lnSpc>
            </a:pPr>
            <a:r>
              <a:rPr lang="en-US" sz="7162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Hasil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2392" y="4640322"/>
            <a:ext cx="13159075" cy="311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7"/>
              </a:lnSpc>
            </a:pPr>
            <a:r>
              <a:rPr lang="en-US" sz="3497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Proyek ini berhasil mengimplementasikan algoritma Support Vector Machine (SVM) untuk klasifikasi angka dengan performa akurasi 97%. Proyek ini membuktikan bahwa dataset digits dapat diklasifikasikan dengan baik menggunakan teknik pembelajaran mesin yang sederhana namun efektif.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90703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750081" y="4326810"/>
            <a:ext cx="3948464" cy="1351571"/>
          </a:xfrm>
          <a:custGeom>
            <a:avLst/>
            <a:gdLst/>
            <a:ahLst/>
            <a:cxnLst/>
            <a:rect r="r" b="b" t="t" l="l"/>
            <a:pathLst>
              <a:path h="1351571" w="3948464">
                <a:moveTo>
                  <a:pt x="0" y="0"/>
                </a:moveTo>
                <a:lnTo>
                  <a:pt x="3948464" y="0"/>
                </a:lnTo>
                <a:lnTo>
                  <a:pt x="3948464" y="1351571"/>
                </a:lnTo>
                <a:lnTo>
                  <a:pt x="0" y="13515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50081" y="5841327"/>
            <a:ext cx="3948464" cy="1351571"/>
          </a:xfrm>
          <a:custGeom>
            <a:avLst/>
            <a:gdLst/>
            <a:ahLst/>
            <a:cxnLst/>
            <a:rect r="r" b="b" t="t" l="l"/>
            <a:pathLst>
              <a:path h="1351571" w="3948464">
                <a:moveTo>
                  <a:pt x="0" y="0"/>
                </a:moveTo>
                <a:lnTo>
                  <a:pt x="3948464" y="0"/>
                </a:lnTo>
                <a:lnTo>
                  <a:pt x="3948464" y="1351570"/>
                </a:lnTo>
                <a:lnTo>
                  <a:pt x="0" y="135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50081" y="7355843"/>
            <a:ext cx="3948464" cy="1351571"/>
          </a:xfrm>
          <a:custGeom>
            <a:avLst/>
            <a:gdLst/>
            <a:ahLst/>
            <a:cxnLst/>
            <a:rect r="r" b="b" t="t" l="l"/>
            <a:pathLst>
              <a:path h="1351571" w="3948464">
                <a:moveTo>
                  <a:pt x="0" y="0"/>
                </a:moveTo>
                <a:lnTo>
                  <a:pt x="3948464" y="0"/>
                </a:lnTo>
                <a:lnTo>
                  <a:pt x="3948464" y="1351570"/>
                </a:lnTo>
                <a:lnTo>
                  <a:pt x="0" y="135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648397" y="4326810"/>
            <a:ext cx="3948464" cy="1351571"/>
          </a:xfrm>
          <a:custGeom>
            <a:avLst/>
            <a:gdLst/>
            <a:ahLst/>
            <a:cxnLst/>
            <a:rect r="r" b="b" t="t" l="l"/>
            <a:pathLst>
              <a:path h="1351571" w="3948464">
                <a:moveTo>
                  <a:pt x="0" y="0"/>
                </a:moveTo>
                <a:lnTo>
                  <a:pt x="3948464" y="0"/>
                </a:lnTo>
                <a:lnTo>
                  <a:pt x="3948464" y="1351571"/>
                </a:lnTo>
                <a:lnTo>
                  <a:pt x="0" y="13515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648397" y="5841327"/>
            <a:ext cx="3948464" cy="1351571"/>
          </a:xfrm>
          <a:custGeom>
            <a:avLst/>
            <a:gdLst/>
            <a:ahLst/>
            <a:cxnLst/>
            <a:rect r="r" b="b" t="t" l="l"/>
            <a:pathLst>
              <a:path h="1351571" w="3948464">
                <a:moveTo>
                  <a:pt x="0" y="0"/>
                </a:moveTo>
                <a:lnTo>
                  <a:pt x="3948464" y="0"/>
                </a:lnTo>
                <a:lnTo>
                  <a:pt x="3948464" y="1351570"/>
                </a:lnTo>
                <a:lnTo>
                  <a:pt x="0" y="1351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493196" y="4374435"/>
            <a:ext cx="875940" cy="948360"/>
          </a:xfrm>
          <a:custGeom>
            <a:avLst/>
            <a:gdLst/>
            <a:ahLst/>
            <a:cxnLst/>
            <a:rect r="r" b="b" t="t" l="l"/>
            <a:pathLst>
              <a:path h="948360" w="875940">
                <a:moveTo>
                  <a:pt x="0" y="0"/>
                </a:moveTo>
                <a:lnTo>
                  <a:pt x="875940" y="0"/>
                </a:lnTo>
                <a:lnTo>
                  <a:pt x="875940" y="948361"/>
                </a:lnTo>
                <a:lnTo>
                  <a:pt x="0" y="94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937123" y="1026509"/>
            <a:ext cx="2451854" cy="158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9"/>
              </a:lnSpc>
            </a:pPr>
            <a:r>
              <a:rPr lang="en-US" sz="8835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Tools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099473" y="4593263"/>
            <a:ext cx="1249680" cy="123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1"/>
              </a:lnSpc>
            </a:pPr>
            <a:r>
              <a:rPr lang="en-US" sz="3479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Python</a:t>
            </a:r>
          </a:p>
          <a:p>
            <a:pPr algn="ctr">
              <a:lnSpc>
                <a:spcPts val="4871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5000809" y="6052544"/>
            <a:ext cx="3320057" cy="428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sz="3181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Scikit-learn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291091" y="7545322"/>
            <a:ext cx="2739492" cy="45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3181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Matplotlib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24196" y="4593263"/>
            <a:ext cx="1478280" cy="62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1"/>
              </a:lnSpc>
            </a:pPr>
            <a:r>
              <a:rPr lang="en-US" sz="3479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Seaborn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966579" y="6147962"/>
            <a:ext cx="1193515" cy="63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3481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NumPy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3493196" y="5841327"/>
            <a:ext cx="875940" cy="948360"/>
          </a:xfrm>
          <a:custGeom>
            <a:avLst/>
            <a:gdLst/>
            <a:ahLst/>
            <a:cxnLst/>
            <a:rect r="r" b="b" t="t" l="l"/>
            <a:pathLst>
              <a:path h="948360" w="875940">
                <a:moveTo>
                  <a:pt x="0" y="0"/>
                </a:moveTo>
                <a:lnTo>
                  <a:pt x="875940" y="0"/>
                </a:lnTo>
                <a:lnTo>
                  <a:pt x="875940" y="948360"/>
                </a:lnTo>
                <a:lnTo>
                  <a:pt x="0" y="9483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493196" y="7308218"/>
            <a:ext cx="875940" cy="948360"/>
          </a:xfrm>
          <a:custGeom>
            <a:avLst/>
            <a:gdLst/>
            <a:ahLst/>
            <a:cxnLst/>
            <a:rect r="r" b="b" t="t" l="l"/>
            <a:pathLst>
              <a:path h="948360" w="875940">
                <a:moveTo>
                  <a:pt x="0" y="0"/>
                </a:moveTo>
                <a:lnTo>
                  <a:pt x="875940" y="0"/>
                </a:lnTo>
                <a:lnTo>
                  <a:pt x="875940" y="948360"/>
                </a:lnTo>
                <a:lnTo>
                  <a:pt x="0" y="9483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437462" y="4538028"/>
            <a:ext cx="875940" cy="948360"/>
          </a:xfrm>
          <a:custGeom>
            <a:avLst/>
            <a:gdLst/>
            <a:ahLst/>
            <a:cxnLst/>
            <a:rect r="r" b="b" t="t" l="l"/>
            <a:pathLst>
              <a:path h="948360" w="875940">
                <a:moveTo>
                  <a:pt x="0" y="0"/>
                </a:moveTo>
                <a:lnTo>
                  <a:pt x="875941" y="0"/>
                </a:lnTo>
                <a:lnTo>
                  <a:pt x="875941" y="948360"/>
                </a:lnTo>
                <a:lnTo>
                  <a:pt x="0" y="9483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437462" y="6004919"/>
            <a:ext cx="875940" cy="948360"/>
          </a:xfrm>
          <a:custGeom>
            <a:avLst/>
            <a:gdLst/>
            <a:ahLst/>
            <a:cxnLst/>
            <a:rect r="r" b="b" t="t" l="l"/>
            <a:pathLst>
              <a:path h="948360" w="875940">
                <a:moveTo>
                  <a:pt x="0" y="0"/>
                </a:moveTo>
                <a:lnTo>
                  <a:pt x="875941" y="0"/>
                </a:lnTo>
                <a:lnTo>
                  <a:pt x="875941" y="948361"/>
                </a:lnTo>
                <a:lnTo>
                  <a:pt x="0" y="94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90703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076984" y="1291802"/>
            <a:ext cx="6105491" cy="1060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3"/>
              </a:lnSpc>
            </a:pPr>
            <a:r>
              <a:rPr lang="en-US" sz="5916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About Dataset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2392" y="4402879"/>
            <a:ext cx="12967247" cy="23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D31"/>
                </a:solidFill>
                <a:latin typeface="Andika"/>
                <a:ea typeface="Andika"/>
                <a:cs typeface="Andika"/>
                <a:sym typeface="Andika"/>
              </a:rPr>
              <a:t>Digits Dataset adalah kumpulan data yang dirancang untuk tugas pengenalan angka tulisan tangan. Dataset ini terdiri dari gambar angka dari 0 hingga 9 dalam format grid 8x8 piksel, di mana setiap piksel memiliki intensitas nilai antara 0 hingga 16.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90703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512421" y="3889569"/>
            <a:ext cx="11301259" cy="5255085"/>
          </a:xfrm>
          <a:custGeom>
            <a:avLst/>
            <a:gdLst/>
            <a:ahLst/>
            <a:cxnLst/>
            <a:rect r="r" b="b" t="t" l="l"/>
            <a:pathLst>
              <a:path h="5255085" w="11301259">
                <a:moveTo>
                  <a:pt x="0" y="0"/>
                </a:moveTo>
                <a:lnTo>
                  <a:pt x="11301258" y="0"/>
                </a:lnTo>
                <a:lnTo>
                  <a:pt x="11301258" y="5255086"/>
                </a:lnTo>
                <a:lnTo>
                  <a:pt x="0" y="52550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013935" y="941223"/>
            <a:ext cx="6260130" cy="251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4"/>
              </a:lnSpc>
            </a:pPr>
            <a:r>
              <a:rPr lang="en-US" sz="3531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Exploratory Data Analysis (EDA)</a:t>
            </a:r>
          </a:p>
          <a:p>
            <a:pPr algn="ctr">
              <a:lnSpc>
                <a:spcPts val="4944"/>
              </a:lnSpc>
            </a:pPr>
            <a:r>
              <a:rPr lang="en-US" sz="3531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Visualisasi 10 gambar pertama dari dataset</a:t>
            </a:r>
          </a:p>
          <a:p>
            <a:pPr algn="ctr">
              <a:lnSpc>
                <a:spcPts val="494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90703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96866" y="3736005"/>
            <a:ext cx="6962676" cy="5562214"/>
          </a:xfrm>
          <a:custGeom>
            <a:avLst/>
            <a:gdLst/>
            <a:ahLst/>
            <a:cxnLst/>
            <a:rect r="r" b="b" t="t" l="l"/>
            <a:pathLst>
              <a:path h="5562214" w="6962676">
                <a:moveTo>
                  <a:pt x="0" y="0"/>
                </a:moveTo>
                <a:lnTo>
                  <a:pt x="6962676" y="0"/>
                </a:lnTo>
                <a:lnTo>
                  <a:pt x="6962676" y="5562214"/>
                </a:lnTo>
                <a:lnTo>
                  <a:pt x="0" y="55622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828458" y="923925"/>
            <a:ext cx="6631085" cy="2092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2"/>
              </a:lnSpc>
            </a:pPr>
            <a:r>
              <a:rPr lang="en-US" sz="3923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Exploratory Data Analysis (EDA)</a:t>
            </a:r>
          </a:p>
          <a:p>
            <a:pPr algn="ctr">
              <a:lnSpc>
                <a:spcPts val="5492"/>
              </a:lnSpc>
            </a:pPr>
            <a:r>
              <a:rPr lang="en-US" sz="3923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Visualisasi distribusi label</a:t>
            </a:r>
          </a:p>
          <a:p>
            <a:pPr algn="ctr">
              <a:lnSpc>
                <a:spcPts val="549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90703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00228" y="4551821"/>
            <a:ext cx="13213037" cy="3579278"/>
          </a:xfrm>
          <a:custGeom>
            <a:avLst/>
            <a:gdLst/>
            <a:ahLst/>
            <a:cxnLst/>
            <a:rect r="r" b="b" t="t" l="l"/>
            <a:pathLst>
              <a:path h="3579278" w="13213037">
                <a:moveTo>
                  <a:pt x="0" y="0"/>
                </a:moveTo>
                <a:lnTo>
                  <a:pt x="13213037" y="0"/>
                </a:lnTo>
                <a:lnTo>
                  <a:pt x="13213037" y="3579278"/>
                </a:lnTo>
                <a:lnTo>
                  <a:pt x="0" y="35792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8355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833927" y="1254011"/>
            <a:ext cx="6658245" cy="254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Split Data dan Scaling Fitur</a:t>
            </a:r>
          </a:p>
          <a:p>
            <a:pPr algn="ctr">
              <a:lnSpc>
                <a:spcPts val="6696"/>
              </a:lnSpc>
            </a:pPr>
          </a:p>
          <a:p>
            <a:pPr algn="ctr">
              <a:lnSpc>
                <a:spcPts val="669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092392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375523" y="4859401"/>
            <a:ext cx="10103147" cy="3560769"/>
          </a:xfrm>
          <a:custGeom>
            <a:avLst/>
            <a:gdLst/>
            <a:ahLst/>
            <a:cxnLst/>
            <a:rect r="r" b="b" t="t" l="l"/>
            <a:pathLst>
              <a:path h="3560769" w="10103147">
                <a:moveTo>
                  <a:pt x="0" y="0"/>
                </a:moveTo>
                <a:lnTo>
                  <a:pt x="10103146" y="0"/>
                </a:lnTo>
                <a:lnTo>
                  <a:pt x="10103146" y="3560770"/>
                </a:lnTo>
                <a:lnTo>
                  <a:pt x="0" y="35607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932786" y="1457827"/>
            <a:ext cx="6460529" cy="85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Melatih Model dengan SVM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75896" y="3775924"/>
            <a:ext cx="9118658" cy="5482376"/>
            <a:chOff x="0" y="0"/>
            <a:chExt cx="240162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01622" cy="1443918"/>
            </a:xfrm>
            <a:custGeom>
              <a:avLst/>
              <a:gdLst/>
              <a:ahLst/>
              <a:cxnLst/>
              <a:rect r="r" b="b" t="t" l="l"/>
              <a:pathLst>
                <a:path h="1443918" w="2401622">
                  <a:moveTo>
                    <a:pt x="0" y="0"/>
                  </a:moveTo>
                  <a:lnTo>
                    <a:pt x="2401622" y="0"/>
                  </a:lnTo>
                  <a:lnTo>
                    <a:pt x="240162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40162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99067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618704" y="7078683"/>
            <a:ext cx="5563771" cy="1855767"/>
          </a:xfrm>
          <a:custGeom>
            <a:avLst/>
            <a:gdLst/>
            <a:ahLst/>
            <a:cxnLst/>
            <a:rect r="r" b="b" t="t" l="l"/>
            <a:pathLst>
              <a:path h="1855767" w="5563771">
                <a:moveTo>
                  <a:pt x="0" y="0"/>
                </a:moveTo>
                <a:lnTo>
                  <a:pt x="5563771" y="0"/>
                </a:lnTo>
                <a:lnTo>
                  <a:pt x="5563771" y="1855767"/>
                </a:lnTo>
                <a:lnTo>
                  <a:pt x="0" y="18557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451" r="-23112" b="-12636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00093" y="3775924"/>
            <a:ext cx="4535133" cy="3302760"/>
          </a:xfrm>
          <a:custGeom>
            <a:avLst/>
            <a:gdLst/>
            <a:ahLst/>
            <a:cxnLst/>
            <a:rect r="r" b="b" t="t" l="l"/>
            <a:pathLst>
              <a:path h="3302760" w="4535133">
                <a:moveTo>
                  <a:pt x="0" y="0"/>
                </a:moveTo>
                <a:lnTo>
                  <a:pt x="4535132" y="0"/>
                </a:lnTo>
                <a:lnTo>
                  <a:pt x="4535132" y="3302759"/>
                </a:lnTo>
                <a:lnTo>
                  <a:pt x="0" y="33027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574920" y="3775924"/>
            <a:ext cx="4419635" cy="3302760"/>
          </a:xfrm>
          <a:custGeom>
            <a:avLst/>
            <a:gdLst/>
            <a:ahLst/>
            <a:cxnLst/>
            <a:rect r="r" b="b" t="t" l="l"/>
            <a:pathLst>
              <a:path h="3302760" w="4419635">
                <a:moveTo>
                  <a:pt x="0" y="0"/>
                </a:moveTo>
                <a:lnTo>
                  <a:pt x="4419635" y="0"/>
                </a:lnTo>
                <a:lnTo>
                  <a:pt x="4419635" y="3302759"/>
                </a:lnTo>
                <a:lnTo>
                  <a:pt x="0" y="33027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396958" y="1457827"/>
            <a:ext cx="3532183" cy="85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Evaluasi Model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92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5050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2475" y="-695254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392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5050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82475" y="5372171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1235" y="437981"/>
            <a:ext cx="7523630" cy="3014153"/>
          </a:xfrm>
          <a:custGeom>
            <a:avLst/>
            <a:gdLst/>
            <a:ahLst/>
            <a:cxnLst/>
            <a:rect r="r" b="b" t="t" l="l"/>
            <a:pathLst>
              <a:path h="3014153" w="7523630">
                <a:moveTo>
                  <a:pt x="0" y="0"/>
                </a:moveTo>
                <a:lnTo>
                  <a:pt x="7523630" y="0"/>
                </a:lnTo>
                <a:lnTo>
                  <a:pt x="7523630" y="3014153"/>
                </a:lnTo>
                <a:lnTo>
                  <a:pt x="0" y="30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092392" y="3775924"/>
            <a:ext cx="13878648" cy="5482376"/>
            <a:chOff x="0" y="0"/>
            <a:chExt cx="3655282" cy="14439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55282" cy="1443918"/>
            </a:xfrm>
            <a:custGeom>
              <a:avLst/>
              <a:gdLst/>
              <a:ahLst/>
              <a:cxnLst/>
              <a:rect r="r" b="b" t="t" l="l"/>
              <a:pathLst>
                <a:path h="1443918" w="3655282">
                  <a:moveTo>
                    <a:pt x="0" y="0"/>
                  </a:moveTo>
                  <a:lnTo>
                    <a:pt x="3655282" y="0"/>
                  </a:lnTo>
                  <a:lnTo>
                    <a:pt x="3655282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F8DE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55282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274" y="3775924"/>
            <a:ext cx="1133954" cy="5482376"/>
            <a:chOff x="0" y="0"/>
            <a:chExt cx="298655" cy="1443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655" cy="1443918"/>
            </a:xfrm>
            <a:custGeom>
              <a:avLst/>
              <a:gdLst/>
              <a:ahLst/>
              <a:cxnLst/>
              <a:rect r="r" b="b" t="t" l="l"/>
              <a:pathLst>
                <a:path h="1443918" w="298655">
                  <a:moveTo>
                    <a:pt x="0" y="0"/>
                  </a:moveTo>
                  <a:lnTo>
                    <a:pt x="298655" y="0"/>
                  </a:lnTo>
                  <a:lnTo>
                    <a:pt x="298655" y="1443918"/>
                  </a:lnTo>
                  <a:lnTo>
                    <a:pt x="0" y="1443918"/>
                  </a:lnTo>
                  <a:close/>
                </a:path>
              </a:pathLst>
            </a:custGeom>
            <a:solidFill>
              <a:srgbClr val="C8C4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98655" cy="1491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126468" y="-1525247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44596" y="-1713590"/>
            <a:ext cx="7169872" cy="4114800"/>
          </a:xfrm>
          <a:custGeom>
            <a:avLst/>
            <a:gdLst/>
            <a:ahLst/>
            <a:cxnLst/>
            <a:rect r="r" b="b" t="t" l="l"/>
            <a:pathLst>
              <a:path h="4114800" w="7169872">
                <a:moveTo>
                  <a:pt x="0" y="0"/>
                </a:moveTo>
                <a:lnTo>
                  <a:pt x="7169872" y="0"/>
                </a:lnTo>
                <a:lnTo>
                  <a:pt x="7169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092392" y="3775924"/>
            <a:ext cx="7088541" cy="5482376"/>
          </a:xfrm>
          <a:custGeom>
            <a:avLst/>
            <a:gdLst/>
            <a:ahLst/>
            <a:cxnLst/>
            <a:rect r="r" b="b" t="t" l="l"/>
            <a:pathLst>
              <a:path h="5482376" w="7088541">
                <a:moveTo>
                  <a:pt x="0" y="0"/>
                </a:moveTo>
                <a:lnTo>
                  <a:pt x="7088541" y="0"/>
                </a:lnTo>
                <a:lnTo>
                  <a:pt x="7088541" y="5482376"/>
                </a:lnTo>
                <a:lnTo>
                  <a:pt x="0" y="54823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031716" y="5143500"/>
            <a:ext cx="6939324" cy="3844822"/>
          </a:xfrm>
          <a:custGeom>
            <a:avLst/>
            <a:gdLst/>
            <a:ahLst/>
            <a:cxnLst/>
            <a:rect r="r" b="b" t="t" l="l"/>
            <a:pathLst>
              <a:path h="3844822" w="6939324">
                <a:moveTo>
                  <a:pt x="0" y="0"/>
                </a:moveTo>
                <a:lnTo>
                  <a:pt x="6939324" y="0"/>
                </a:lnTo>
                <a:lnTo>
                  <a:pt x="6939324" y="3844822"/>
                </a:lnTo>
                <a:lnTo>
                  <a:pt x="0" y="38448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19" t="0" r="-4154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917969" y="1457827"/>
            <a:ext cx="2490163" cy="169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Visualisasi</a:t>
            </a:r>
          </a:p>
          <a:p>
            <a:pPr algn="ctr">
              <a:lnSpc>
                <a:spcPts val="6696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139407" y="3680674"/>
            <a:ext cx="4723941" cy="1776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</a:pPr>
            <a:r>
              <a:rPr lang="en-US" sz="3318">
                <a:solidFill>
                  <a:srgbClr val="2B2D31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Menampilkan prediksi yang benar dan salah</a:t>
            </a:r>
          </a:p>
          <a:p>
            <a:pPr algn="ctr">
              <a:lnSpc>
                <a:spcPts val="464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DAGdeTnjibg</dc:identifier>
  <dcterms:modified xsi:type="dcterms:W3CDTF">2011-08-01T06:04:30Z</dcterms:modified>
  <cp:revision>1</cp:revision>
  <dc:title>Kelompok</dc:title>
</cp:coreProperties>
</file>