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61" r:id="rId5"/>
    <p:sldId id="262" r:id="rId6"/>
    <p:sldId id="260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7056F-72FA-4EFE-8813-CB21D16ED12B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32DB1EB6-5185-4C75-9075-05539194C9E0}">
      <dgm:prSet phldrT="[Текст]"/>
      <dgm:spPr/>
      <dgm:t>
        <a:bodyPr/>
        <a:lstStyle/>
        <a:p>
          <a:r>
            <a:rPr lang="ru-RU"/>
            <a:t>Запуск браузера</a:t>
          </a:r>
        </a:p>
      </dgm:t>
    </dgm:pt>
    <dgm:pt modelId="{085E8C16-6EB2-44FF-A6BD-3ABE2F0E837C}" type="parTrans" cxnId="{C7D07833-86D2-4462-B003-CE2A6507118D}">
      <dgm:prSet/>
      <dgm:spPr/>
      <dgm:t>
        <a:bodyPr/>
        <a:lstStyle/>
        <a:p>
          <a:endParaRPr lang="ru-RU"/>
        </a:p>
      </dgm:t>
    </dgm:pt>
    <dgm:pt modelId="{AD50EE68-B110-49B7-85D0-48F84BFD89E0}" type="sibTrans" cxnId="{C7D07833-86D2-4462-B003-CE2A6507118D}">
      <dgm:prSet/>
      <dgm:spPr/>
      <dgm:t>
        <a:bodyPr/>
        <a:lstStyle/>
        <a:p>
          <a:endParaRPr lang="ru-RU"/>
        </a:p>
      </dgm:t>
    </dgm:pt>
    <dgm:pt modelId="{938CACF5-2EB6-43B4-A8C6-45F2098A4147}">
      <dgm:prSet phldrT="[Текст]"/>
      <dgm:spPr/>
      <dgm:t>
        <a:bodyPr/>
        <a:lstStyle/>
        <a:p>
          <a:r>
            <a:rPr lang="ru-RU"/>
            <a:t>Переход по ссылкам и сбор данных</a:t>
          </a:r>
        </a:p>
      </dgm:t>
    </dgm:pt>
    <dgm:pt modelId="{E2646DAD-B314-4C00-925A-FABAA53B2438}" type="parTrans" cxnId="{9CD0B19E-0982-449D-B06A-6F0CF6C72A1D}">
      <dgm:prSet/>
      <dgm:spPr/>
      <dgm:t>
        <a:bodyPr/>
        <a:lstStyle/>
        <a:p>
          <a:endParaRPr lang="ru-RU"/>
        </a:p>
      </dgm:t>
    </dgm:pt>
    <dgm:pt modelId="{CCE2555C-B567-4B71-88EC-A58DED9CD332}" type="sibTrans" cxnId="{9CD0B19E-0982-449D-B06A-6F0CF6C72A1D}">
      <dgm:prSet/>
      <dgm:spPr/>
      <dgm:t>
        <a:bodyPr/>
        <a:lstStyle/>
        <a:p>
          <a:endParaRPr lang="ru-RU"/>
        </a:p>
      </dgm:t>
    </dgm:pt>
    <dgm:pt modelId="{E0DAFE8B-203C-429D-B67A-DDCDC1B6731F}">
      <dgm:prSet phldrT="[Текст]"/>
      <dgm:spPr/>
      <dgm:t>
        <a:bodyPr/>
        <a:lstStyle/>
        <a:p>
          <a:r>
            <a:rPr lang="ru-RU"/>
            <a:t>Экспорт массива данных</a:t>
          </a:r>
        </a:p>
      </dgm:t>
    </dgm:pt>
    <dgm:pt modelId="{86A933A8-7802-4BD0-98E2-C6EAD8DA7896}" type="parTrans" cxnId="{38E433C6-52B4-451F-8146-2CEA591355AA}">
      <dgm:prSet/>
      <dgm:spPr/>
      <dgm:t>
        <a:bodyPr/>
        <a:lstStyle/>
        <a:p>
          <a:endParaRPr lang="ru-RU"/>
        </a:p>
      </dgm:t>
    </dgm:pt>
    <dgm:pt modelId="{8CD385DF-E41E-46A2-9056-094FF88D8F5C}" type="sibTrans" cxnId="{38E433C6-52B4-451F-8146-2CEA591355AA}">
      <dgm:prSet/>
      <dgm:spPr/>
      <dgm:t>
        <a:bodyPr/>
        <a:lstStyle/>
        <a:p>
          <a:endParaRPr lang="ru-RU"/>
        </a:p>
      </dgm:t>
    </dgm:pt>
    <dgm:pt modelId="{F8D8157F-1333-4831-BE26-BFFDB71FEC8B}" type="pres">
      <dgm:prSet presAssocID="{E737056F-72FA-4EFE-8813-CB21D16ED12B}" presName="outerComposite" presStyleCnt="0">
        <dgm:presLayoutVars>
          <dgm:chMax val="5"/>
          <dgm:dir/>
          <dgm:resizeHandles val="exact"/>
        </dgm:presLayoutVars>
      </dgm:prSet>
      <dgm:spPr/>
    </dgm:pt>
    <dgm:pt modelId="{118A0DB7-98A5-4DC0-8C57-61A387821E4A}" type="pres">
      <dgm:prSet presAssocID="{E737056F-72FA-4EFE-8813-CB21D16ED12B}" presName="dummyMaxCanvas" presStyleCnt="0">
        <dgm:presLayoutVars/>
      </dgm:prSet>
      <dgm:spPr/>
    </dgm:pt>
    <dgm:pt modelId="{B7A00738-59FF-4903-A55F-459104A86C29}" type="pres">
      <dgm:prSet presAssocID="{E737056F-72FA-4EFE-8813-CB21D16ED12B}" presName="ThreeNodes_1" presStyleLbl="node1" presStyleIdx="0" presStyleCnt="3">
        <dgm:presLayoutVars>
          <dgm:bulletEnabled val="1"/>
        </dgm:presLayoutVars>
      </dgm:prSet>
      <dgm:spPr/>
    </dgm:pt>
    <dgm:pt modelId="{51818F60-510C-4F4E-B7AA-96EA1F4E96CD}" type="pres">
      <dgm:prSet presAssocID="{E737056F-72FA-4EFE-8813-CB21D16ED12B}" presName="ThreeNodes_2" presStyleLbl="node1" presStyleIdx="1" presStyleCnt="3">
        <dgm:presLayoutVars>
          <dgm:bulletEnabled val="1"/>
        </dgm:presLayoutVars>
      </dgm:prSet>
      <dgm:spPr/>
    </dgm:pt>
    <dgm:pt modelId="{0FA9091F-6583-4FE1-A905-7226CABB415B}" type="pres">
      <dgm:prSet presAssocID="{E737056F-72FA-4EFE-8813-CB21D16ED12B}" presName="ThreeNodes_3" presStyleLbl="node1" presStyleIdx="2" presStyleCnt="3">
        <dgm:presLayoutVars>
          <dgm:bulletEnabled val="1"/>
        </dgm:presLayoutVars>
      </dgm:prSet>
      <dgm:spPr/>
    </dgm:pt>
    <dgm:pt modelId="{68D77488-CB0D-45CB-9BCA-A9BF43EE1D63}" type="pres">
      <dgm:prSet presAssocID="{E737056F-72FA-4EFE-8813-CB21D16ED12B}" presName="ThreeConn_1-2" presStyleLbl="fgAccFollowNode1" presStyleIdx="0" presStyleCnt="2">
        <dgm:presLayoutVars>
          <dgm:bulletEnabled val="1"/>
        </dgm:presLayoutVars>
      </dgm:prSet>
      <dgm:spPr/>
    </dgm:pt>
    <dgm:pt modelId="{52D92D88-D05D-4DBE-A051-CDEE07AF0C08}" type="pres">
      <dgm:prSet presAssocID="{E737056F-72FA-4EFE-8813-CB21D16ED12B}" presName="ThreeConn_2-3" presStyleLbl="fgAccFollowNode1" presStyleIdx="1" presStyleCnt="2">
        <dgm:presLayoutVars>
          <dgm:bulletEnabled val="1"/>
        </dgm:presLayoutVars>
      </dgm:prSet>
      <dgm:spPr/>
    </dgm:pt>
    <dgm:pt modelId="{C024D11E-4A69-4264-915B-97B75EB24185}" type="pres">
      <dgm:prSet presAssocID="{E737056F-72FA-4EFE-8813-CB21D16ED12B}" presName="ThreeNodes_1_text" presStyleLbl="node1" presStyleIdx="2" presStyleCnt="3">
        <dgm:presLayoutVars>
          <dgm:bulletEnabled val="1"/>
        </dgm:presLayoutVars>
      </dgm:prSet>
      <dgm:spPr/>
    </dgm:pt>
    <dgm:pt modelId="{0AC615C2-3D83-4091-86DA-CE5A3EDC195D}" type="pres">
      <dgm:prSet presAssocID="{E737056F-72FA-4EFE-8813-CB21D16ED12B}" presName="ThreeNodes_2_text" presStyleLbl="node1" presStyleIdx="2" presStyleCnt="3">
        <dgm:presLayoutVars>
          <dgm:bulletEnabled val="1"/>
        </dgm:presLayoutVars>
      </dgm:prSet>
      <dgm:spPr/>
    </dgm:pt>
    <dgm:pt modelId="{13827ECE-4C70-424F-B207-A368A7DF1946}" type="pres">
      <dgm:prSet presAssocID="{E737056F-72FA-4EFE-8813-CB21D16ED1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7E5806-A5C8-40F3-ACA1-660D264CFBF4}" type="presOf" srcId="{AD50EE68-B110-49B7-85D0-48F84BFD89E0}" destId="{68D77488-CB0D-45CB-9BCA-A9BF43EE1D63}" srcOrd="0" destOrd="0" presId="urn:microsoft.com/office/officeart/2005/8/layout/vProcess5"/>
    <dgm:cxn modelId="{C7D07833-86D2-4462-B003-CE2A6507118D}" srcId="{E737056F-72FA-4EFE-8813-CB21D16ED12B}" destId="{32DB1EB6-5185-4C75-9075-05539194C9E0}" srcOrd="0" destOrd="0" parTransId="{085E8C16-6EB2-44FF-A6BD-3ABE2F0E837C}" sibTransId="{AD50EE68-B110-49B7-85D0-48F84BFD89E0}"/>
    <dgm:cxn modelId="{F79A9337-24A4-43C6-941E-6243578F87E6}" type="presOf" srcId="{E0DAFE8B-203C-429D-B67A-DDCDC1B6731F}" destId="{0FA9091F-6583-4FE1-A905-7226CABB415B}" srcOrd="0" destOrd="0" presId="urn:microsoft.com/office/officeart/2005/8/layout/vProcess5"/>
    <dgm:cxn modelId="{20B31B76-507E-4ECA-9F71-D26EF24DC9C8}" type="presOf" srcId="{32DB1EB6-5185-4C75-9075-05539194C9E0}" destId="{B7A00738-59FF-4903-A55F-459104A86C29}" srcOrd="0" destOrd="0" presId="urn:microsoft.com/office/officeart/2005/8/layout/vProcess5"/>
    <dgm:cxn modelId="{B4A70D80-8B9D-4B0B-B7C9-AFD21335A14C}" type="presOf" srcId="{E737056F-72FA-4EFE-8813-CB21D16ED12B}" destId="{F8D8157F-1333-4831-BE26-BFFDB71FEC8B}" srcOrd="0" destOrd="0" presId="urn:microsoft.com/office/officeart/2005/8/layout/vProcess5"/>
    <dgm:cxn modelId="{9CD0B19E-0982-449D-B06A-6F0CF6C72A1D}" srcId="{E737056F-72FA-4EFE-8813-CB21D16ED12B}" destId="{938CACF5-2EB6-43B4-A8C6-45F2098A4147}" srcOrd="1" destOrd="0" parTransId="{E2646DAD-B314-4C00-925A-FABAA53B2438}" sibTransId="{CCE2555C-B567-4B71-88EC-A58DED9CD332}"/>
    <dgm:cxn modelId="{CC3FCDB3-4CA5-47A8-9650-70521ED9D049}" type="presOf" srcId="{938CACF5-2EB6-43B4-A8C6-45F2098A4147}" destId="{0AC615C2-3D83-4091-86DA-CE5A3EDC195D}" srcOrd="1" destOrd="0" presId="urn:microsoft.com/office/officeart/2005/8/layout/vProcess5"/>
    <dgm:cxn modelId="{70FF56B5-D9E5-4C68-B2F4-6E1619E545F9}" type="presOf" srcId="{E0DAFE8B-203C-429D-B67A-DDCDC1B6731F}" destId="{13827ECE-4C70-424F-B207-A368A7DF1946}" srcOrd="1" destOrd="0" presId="urn:microsoft.com/office/officeart/2005/8/layout/vProcess5"/>
    <dgm:cxn modelId="{38E433C6-52B4-451F-8146-2CEA591355AA}" srcId="{E737056F-72FA-4EFE-8813-CB21D16ED12B}" destId="{E0DAFE8B-203C-429D-B67A-DDCDC1B6731F}" srcOrd="2" destOrd="0" parTransId="{86A933A8-7802-4BD0-98E2-C6EAD8DA7896}" sibTransId="{8CD385DF-E41E-46A2-9056-094FF88D8F5C}"/>
    <dgm:cxn modelId="{635D32CA-37FE-47AD-8D2D-3D00347C4842}" type="presOf" srcId="{CCE2555C-B567-4B71-88EC-A58DED9CD332}" destId="{52D92D88-D05D-4DBE-A051-CDEE07AF0C08}" srcOrd="0" destOrd="0" presId="urn:microsoft.com/office/officeart/2005/8/layout/vProcess5"/>
    <dgm:cxn modelId="{2C71C1D8-F091-45A1-8DDA-2132CA759E39}" type="presOf" srcId="{32DB1EB6-5185-4C75-9075-05539194C9E0}" destId="{C024D11E-4A69-4264-915B-97B75EB24185}" srcOrd="1" destOrd="0" presId="urn:microsoft.com/office/officeart/2005/8/layout/vProcess5"/>
    <dgm:cxn modelId="{13D621EE-3698-4106-8C37-A691A2538D1D}" type="presOf" srcId="{938CACF5-2EB6-43B4-A8C6-45F2098A4147}" destId="{51818F60-510C-4F4E-B7AA-96EA1F4E96CD}" srcOrd="0" destOrd="0" presId="urn:microsoft.com/office/officeart/2005/8/layout/vProcess5"/>
    <dgm:cxn modelId="{6802E4C3-AC2D-4F33-9C91-604F756AE34D}" type="presParOf" srcId="{F8D8157F-1333-4831-BE26-BFFDB71FEC8B}" destId="{118A0DB7-98A5-4DC0-8C57-61A387821E4A}" srcOrd="0" destOrd="0" presId="urn:microsoft.com/office/officeart/2005/8/layout/vProcess5"/>
    <dgm:cxn modelId="{E6DB51F1-47AF-4F30-A56F-0ED0ECB910FC}" type="presParOf" srcId="{F8D8157F-1333-4831-BE26-BFFDB71FEC8B}" destId="{B7A00738-59FF-4903-A55F-459104A86C29}" srcOrd="1" destOrd="0" presId="urn:microsoft.com/office/officeart/2005/8/layout/vProcess5"/>
    <dgm:cxn modelId="{60F8626B-BA22-4E2D-B81D-A495244AE3C3}" type="presParOf" srcId="{F8D8157F-1333-4831-BE26-BFFDB71FEC8B}" destId="{51818F60-510C-4F4E-B7AA-96EA1F4E96CD}" srcOrd="2" destOrd="0" presId="urn:microsoft.com/office/officeart/2005/8/layout/vProcess5"/>
    <dgm:cxn modelId="{E89A75D9-2D56-47D9-8E7F-1D640B4F2343}" type="presParOf" srcId="{F8D8157F-1333-4831-BE26-BFFDB71FEC8B}" destId="{0FA9091F-6583-4FE1-A905-7226CABB415B}" srcOrd="3" destOrd="0" presId="urn:microsoft.com/office/officeart/2005/8/layout/vProcess5"/>
    <dgm:cxn modelId="{B5D4E904-0C9F-4E7C-8853-7BF24B6B58CB}" type="presParOf" srcId="{F8D8157F-1333-4831-BE26-BFFDB71FEC8B}" destId="{68D77488-CB0D-45CB-9BCA-A9BF43EE1D63}" srcOrd="4" destOrd="0" presId="urn:microsoft.com/office/officeart/2005/8/layout/vProcess5"/>
    <dgm:cxn modelId="{A072754E-5824-455B-A273-BE41AEA0B783}" type="presParOf" srcId="{F8D8157F-1333-4831-BE26-BFFDB71FEC8B}" destId="{52D92D88-D05D-4DBE-A051-CDEE07AF0C08}" srcOrd="5" destOrd="0" presId="urn:microsoft.com/office/officeart/2005/8/layout/vProcess5"/>
    <dgm:cxn modelId="{E159D76C-7DD4-4CB5-BF7E-F77CE27F54F5}" type="presParOf" srcId="{F8D8157F-1333-4831-BE26-BFFDB71FEC8B}" destId="{C024D11E-4A69-4264-915B-97B75EB24185}" srcOrd="6" destOrd="0" presId="urn:microsoft.com/office/officeart/2005/8/layout/vProcess5"/>
    <dgm:cxn modelId="{6B310A54-3683-4C72-B470-3AA494E6C12C}" type="presParOf" srcId="{F8D8157F-1333-4831-BE26-BFFDB71FEC8B}" destId="{0AC615C2-3D83-4091-86DA-CE5A3EDC195D}" srcOrd="7" destOrd="0" presId="urn:microsoft.com/office/officeart/2005/8/layout/vProcess5"/>
    <dgm:cxn modelId="{F7701418-04AA-4A23-B9E3-481F96669791}" type="presParOf" srcId="{F8D8157F-1333-4831-BE26-BFFDB71FEC8B}" destId="{13827ECE-4C70-424F-B207-A368A7DF19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00738-59FF-4903-A55F-459104A86C29}">
      <dsp:nvSpPr>
        <dsp:cNvPr id="0" name=""/>
        <dsp:cNvSpPr/>
      </dsp:nvSpPr>
      <dsp:spPr>
        <a:xfrm>
          <a:off x="0" y="0"/>
          <a:ext cx="6139270" cy="1097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Запуск браузера</a:t>
          </a:r>
        </a:p>
      </dsp:txBody>
      <dsp:txXfrm>
        <a:off x="32138" y="32138"/>
        <a:ext cx="4955220" cy="1033004"/>
      </dsp:txXfrm>
    </dsp:sp>
    <dsp:sp modelId="{51818F60-510C-4F4E-B7AA-96EA1F4E96CD}">
      <dsp:nvSpPr>
        <dsp:cNvPr id="0" name=""/>
        <dsp:cNvSpPr/>
      </dsp:nvSpPr>
      <dsp:spPr>
        <a:xfrm>
          <a:off x="541700" y="1280159"/>
          <a:ext cx="6139270" cy="1097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Переход по ссылкам и сбор данных</a:t>
          </a:r>
        </a:p>
      </dsp:txBody>
      <dsp:txXfrm>
        <a:off x="573838" y="1312297"/>
        <a:ext cx="4820062" cy="1033003"/>
      </dsp:txXfrm>
    </dsp:sp>
    <dsp:sp modelId="{0FA9091F-6583-4FE1-A905-7226CABB415B}">
      <dsp:nvSpPr>
        <dsp:cNvPr id="0" name=""/>
        <dsp:cNvSpPr/>
      </dsp:nvSpPr>
      <dsp:spPr>
        <a:xfrm>
          <a:off x="1083400" y="2560319"/>
          <a:ext cx="6139270" cy="1097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Экспорт массива данных</a:t>
          </a:r>
        </a:p>
      </dsp:txBody>
      <dsp:txXfrm>
        <a:off x="1115538" y="2592457"/>
        <a:ext cx="4820062" cy="1033004"/>
      </dsp:txXfrm>
    </dsp:sp>
    <dsp:sp modelId="{68D77488-CB0D-45CB-9BCA-A9BF43EE1D63}">
      <dsp:nvSpPr>
        <dsp:cNvPr id="0" name=""/>
        <dsp:cNvSpPr/>
      </dsp:nvSpPr>
      <dsp:spPr>
        <a:xfrm>
          <a:off x="5426038" y="832103"/>
          <a:ext cx="713232" cy="7132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200" kern="1200"/>
        </a:p>
      </dsp:txBody>
      <dsp:txXfrm>
        <a:off x="5586515" y="832103"/>
        <a:ext cx="392278" cy="536707"/>
      </dsp:txXfrm>
    </dsp:sp>
    <dsp:sp modelId="{52D92D88-D05D-4DBE-A051-CDEE07AF0C08}">
      <dsp:nvSpPr>
        <dsp:cNvPr id="0" name=""/>
        <dsp:cNvSpPr/>
      </dsp:nvSpPr>
      <dsp:spPr>
        <a:xfrm>
          <a:off x="5967738" y="2104948"/>
          <a:ext cx="713232" cy="7132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200" kern="1200"/>
        </a:p>
      </dsp:txBody>
      <dsp:txXfrm>
        <a:off x="6128215" y="2104948"/>
        <a:ext cx="392278" cy="53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20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3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0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0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72B4AB-31DD-49F1-99B2-C5D85443DC1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9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" TargetMode="External"/><Relationship Id="rId2" Type="http://schemas.openxmlformats.org/officeDocument/2006/relationships/hyperlink" Target="https://habr.com/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www.selenium.dev/" TargetMode="External"/><Relationship Id="rId4" Type="http://schemas.openxmlformats.org/officeDocument/2006/relationships/hyperlink" Target="https://ru.wikipedi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076BF3-607E-426D-AED2-D6BFA127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Паспорт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31811AA-DBA3-44E8-B776-DE6F05517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74319"/>
              </p:ext>
            </p:extLst>
          </p:nvPr>
        </p:nvGraphicFramePr>
        <p:xfrm>
          <a:off x="622299" y="1517073"/>
          <a:ext cx="10509827" cy="4454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063">
                  <a:extLst>
                    <a:ext uri="{9D8B030D-6E8A-4147-A177-3AD203B41FA5}">
                      <a16:colId xmlns:a16="http://schemas.microsoft.com/office/drawing/2014/main" val="697691034"/>
                    </a:ext>
                  </a:extLst>
                </a:gridCol>
                <a:gridCol w="6558764">
                  <a:extLst>
                    <a:ext uri="{9D8B030D-6E8A-4147-A177-3AD203B41FA5}">
                      <a16:colId xmlns:a16="http://schemas.microsoft.com/office/drawing/2014/main" val="73337987"/>
                    </a:ext>
                  </a:extLst>
                </a:gridCol>
              </a:tblGrid>
              <a:tr h="37118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Наименование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Разработка программы "Парсер"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54717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Контактная информация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ГБОУ школа 1547 11"Т" класс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2989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Автор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Аврамов Вячеслав Сергеевич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804331"/>
                  </a:ext>
                </a:extLst>
              </a:tr>
              <a:tr h="74237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Цель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Создать программу сбора информации со страниц маркетплейса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021"/>
                  </a:ext>
                </a:extLst>
              </a:tr>
              <a:tr h="18559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Основные задачи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Изучить алгоритмы решения поставленной задачи Расширить знания по тематическим  библиотекам Разработать рабочий алгоритм сбора и экспорта информации со страниц маркетплейса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160033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Срок реализации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декабрь 2021 г. - февраль 2022 г.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3278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Методы исследования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Эксперимент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0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4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0DEA70-3C3B-4C58-9EBD-591C4EF6E7FF}"/>
              </a:ext>
            </a:extLst>
          </p:cNvPr>
          <p:cNvSpPr txBox="1">
            <a:spLocks/>
          </p:cNvSpPr>
          <p:nvPr/>
        </p:nvSpPr>
        <p:spPr>
          <a:xfrm>
            <a:off x="622299" y="543710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91F34-C548-4837-95C2-CDC619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99" y="1537855"/>
            <a:ext cx="9893302" cy="43513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Пока скрипт собирает лишь поверхностную информацию, так что добавление сбора всей информации по наименованию. Добавление многопоточности парсеру. Доработка устойчивости скрипта к пользовательский ошибкам.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5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91F34-C548-4837-95C2-CDC619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687" y="2628900"/>
            <a:ext cx="8595360" cy="1461654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330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118BD-BCA9-4F0E-8EB0-079C525F4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6"/>
            <a:ext cx="9144000" cy="2387600"/>
          </a:xfrm>
        </p:spPr>
        <p:txBody>
          <a:bodyPr/>
          <a:lstStyle/>
          <a:p>
            <a:r>
              <a:rPr lang="ru-RU" dirty="0"/>
              <a:t>Парсер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05184-C60B-45C8-99D3-41E910759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907" y="5702132"/>
            <a:ext cx="5074595" cy="84090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ГБОУ школа №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1547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Аврамов Вячеслав Сергеевич 11 «Т»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48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06492-6EBD-4DEE-AE2B-A4B723F9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Актуальность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269CD-9826-4151-B331-21A783AF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27" y="1898073"/>
            <a:ext cx="4932437" cy="310341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Бурный рост маркетплейсов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Желание компаний максимально реализовать свой продукт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E57B53-A2DD-4BF8-9934-8165FC52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22" y="3340682"/>
            <a:ext cx="6330478" cy="31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E798E2-701F-49E0-B8AD-F7B20AE4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72" y="1574800"/>
            <a:ext cx="9469628" cy="44069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Хабрахабр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https://habr.com/ru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Ozon: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https://www.ozon.ru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Википедия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https://ru.wikipedia.org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selenium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pandas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pydata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org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1067B0-3D8C-4ECE-843B-6ACBA64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Источники информации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4620C9-039F-4350-9D2C-87798A89370C}"/>
              </a:ext>
            </a:extLst>
          </p:cNvPr>
          <p:cNvSpPr txBox="1"/>
          <p:nvPr/>
        </p:nvSpPr>
        <p:spPr>
          <a:xfrm>
            <a:off x="1190459" y="1914137"/>
            <a:ext cx="9886250" cy="386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spc="10" dirty="0">
                <a:latin typeface="Arial" panose="020B0604020202020204" pitchFamily="34" charset="0"/>
                <a:cs typeface="Arial" panose="020B0604020202020204" pitchFamily="34" charset="0"/>
              </a:rPr>
              <a:t>Выбор языка программирования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spc="10" dirty="0">
                <a:latin typeface="Arial" panose="020B0604020202020204" pitchFamily="34" charset="0"/>
                <a:cs typeface="Arial" panose="020B0604020202020204" pitchFamily="34" charset="0"/>
              </a:rPr>
              <a:t>Изучение предыдущих решений проблемы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spc="10" dirty="0">
                <a:latin typeface="Arial" panose="020B0604020202020204" pitchFamily="34" charset="0"/>
                <a:cs typeface="Arial" panose="020B0604020202020204" pitchFamily="34" charset="0"/>
              </a:rPr>
              <a:t>Выбор маркетплейса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spc="10" dirty="0">
                <a:latin typeface="Arial" panose="020B0604020202020204" pitchFamily="34" charset="0"/>
                <a:cs typeface="Arial" panose="020B0604020202020204" pitchFamily="34" charset="0"/>
              </a:rPr>
              <a:t>Изучение логики сайта маркетплейса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spc="1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логики скрипта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spc="10" dirty="0">
                <a:latin typeface="Arial" panose="020B0604020202020204" pitchFamily="34" charset="0"/>
                <a:cs typeface="Arial" panose="020B0604020202020204" pitchFamily="34" charset="0"/>
              </a:rPr>
              <a:t>Написание скрипта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FA2D6F8-56BA-4945-B861-4FE6AAA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E0A76D3-65FD-497B-B08B-F2F3819285EB}"/>
              </a:ext>
            </a:extLst>
          </p:cNvPr>
          <p:cNvSpPr txBox="1">
            <a:spLocks/>
          </p:cNvSpPr>
          <p:nvPr/>
        </p:nvSpPr>
        <p:spPr>
          <a:xfrm>
            <a:off x="944183" y="5181600"/>
            <a:ext cx="10156435" cy="1076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 работы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37D0AD-F3AD-449C-8820-2FA046F3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5"/>
          <a:stretch/>
        </p:blipFill>
        <p:spPr bwMode="auto">
          <a:xfrm>
            <a:off x="1073965" y="195547"/>
            <a:ext cx="9082407" cy="4714306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E1877-3902-4B70-8515-0964EDC30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A5863-EFF7-462C-8FF5-B710B33E2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929DE5C-71B3-44CF-90D7-A7A3F854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7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6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10C1671-74B8-4928-AD2D-D4074AB968E1}"/>
              </a:ext>
            </a:extLst>
          </p:cNvPr>
          <p:cNvSpPr txBox="1">
            <a:spLocks/>
          </p:cNvSpPr>
          <p:nvPr/>
        </p:nvSpPr>
        <p:spPr>
          <a:xfrm>
            <a:off x="622299" y="521404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Алгоритм работы программы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18613-CFA2-4489-B7DC-E6C1B813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6112BF86-1ADA-441B-803D-EBB1B7CDD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061293"/>
              </p:ext>
            </p:extLst>
          </p:nvPr>
        </p:nvGraphicFramePr>
        <p:xfrm>
          <a:off x="2334768" y="2175668"/>
          <a:ext cx="722267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87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001432-4EAC-4B0E-B106-CDA6DE4B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итогам работы был разработан скрипт, который собирает информацию по определенной категории на маркетплейсе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Ozon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Так он собрал за 25 минут информацию по категории Конфеты (278 страниц, 36 наименований на каждой).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BA5550-22CF-491C-BBE1-84CEE46B5DF1}"/>
              </a:ext>
            </a:extLst>
          </p:cNvPr>
          <p:cNvSpPr txBox="1">
            <a:spLocks/>
          </p:cNvSpPr>
          <p:nvPr/>
        </p:nvSpPr>
        <p:spPr>
          <a:xfrm>
            <a:off x="622299" y="521404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27185191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102</TotalTime>
  <Words>245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Вид</vt:lpstr>
      <vt:lpstr>Паспорт проекта</vt:lpstr>
      <vt:lpstr>Парсер</vt:lpstr>
      <vt:lpstr>Актуальность проекта</vt:lpstr>
      <vt:lpstr>Источники информации</vt:lpstr>
      <vt:lpstr>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</dc:title>
  <dc:creator>Vyacheslav Avramov</dc:creator>
  <cp:lastModifiedBy>Vyacheslav Avramov</cp:lastModifiedBy>
  <cp:revision>3</cp:revision>
  <dcterms:created xsi:type="dcterms:W3CDTF">2022-02-09T18:25:40Z</dcterms:created>
  <dcterms:modified xsi:type="dcterms:W3CDTF">2022-04-20T21:18:53Z</dcterms:modified>
</cp:coreProperties>
</file>