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1" r:id="rId6"/>
    <p:sldId id="262" r:id="rId7"/>
    <p:sldId id="260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20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3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0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72B4AB-31DD-49F1-99B2-C5D85443DC1F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D38E6F-B797-48E3-83EB-7399586AC6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19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118BD-BCA9-4F0E-8EB0-079C525F4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6"/>
            <a:ext cx="9144000" cy="2387600"/>
          </a:xfrm>
        </p:spPr>
        <p:txBody>
          <a:bodyPr/>
          <a:lstStyle/>
          <a:p>
            <a:r>
              <a:rPr lang="ru-RU" dirty="0"/>
              <a:t>Парсер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05184-C60B-45C8-99D3-41E910759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907" y="5702132"/>
            <a:ext cx="5074595" cy="84090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ГБОУ школа №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1547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Аврамов Вячеслав Сергеевич 11 «Т»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48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0DEA70-3C3B-4C58-9EBD-591C4EF6E7FF}"/>
              </a:ext>
            </a:extLst>
          </p:cNvPr>
          <p:cNvSpPr txBox="1">
            <a:spLocks/>
          </p:cNvSpPr>
          <p:nvPr/>
        </p:nvSpPr>
        <p:spPr>
          <a:xfrm>
            <a:off x="622299" y="543710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Послесловие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91F34-C548-4837-95C2-CDC619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99" y="1537855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программы есть ряд нерешенных вопросов: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пользовательского интерфейса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Сбор ограниченного количества данных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дальнейшем планируется доработка обозначенного выше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5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291F34-C548-4837-95C2-CDC619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687" y="2628900"/>
            <a:ext cx="8595360" cy="1461654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330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076BF3-607E-426D-AED2-D6BFA127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Паспорт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31811AA-DBA3-44E8-B776-DE6F05517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74319"/>
              </p:ext>
            </p:extLst>
          </p:nvPr>
        </p:nvGraphicFramePr>
        <p:xfrm>
          <a:off x="622299" y="1517073"/>
          <a:ext cx="10509827" cy="4454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063">
                  <a:extLst>
                    <a:ext uri="{9D8B030D-6E8A-4147-A177-3AD203B41FA5}">
                      <a16:colId xmlns:a16="http://schemas.microsoft.com/office/drawing/2014/main" val="697691034"/>
                    </a:ext>
                  </a:extLst>
                </a:gridCol>
                <a:gridCol w="6558764">
                  <a:extLst>
                    <a:ext uri="{9D8B030D-6E8A-4147-A177-3AD203B41FA5}">
                      <a16:colId xmlns:a16="http://schemas.microsoft.com/office/drawing/2014/main" val="73337987"/>
                    </a:ext>
                  </a:extLst>
                </a:gridCol>
              </a:tblGrid>
              <a:tr h="37118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Наименование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Разработка программы "Парсер"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54717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Контактная информация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ГБОУ школа 1547 11"Т" класс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2989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Автор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Аврамов Вячеслав Сергеевич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804331"/>
                  </a:ext>
                </a:extLst>
              </a:tr>
              <a:tr h="74237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Цель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Создать программу сбора информации со страниц маркетплейса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021"/>
                  </a:ext>
                </a:extLst>
              </a:tr>
              <a:tr h="18559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Основные задачи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Изучить алгоритмы решения поставленной задачи Расширить знания по тематическим  библиотекам Разработать рабочий алгоритм сбора и экспорта информации со страниц маркетплейса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160033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Срок реализации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декабрь 2021 г. - февраль 2022 г.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278"/>
                  </a:ext>
                </a:extLst>
              </a:tr>
              <a:tr h="3711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Методы исследования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Эксперимент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0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4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06492-6EBD-4DEE-AE2B-A4B723F9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Актуальность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269CD-9826-4151-B331-21A783AF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27" y="1898073"/>
            <a:ext cx="4932437" cy="310341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Бурный рост маркетплейсов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Желание компаний максимально реализовать свой продукт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E57B53-A2DD-4BF8-9934-8165FC52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2274"/>
            <a:ext cx="48768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5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4620C9-039F-4350-9D2C-87798A89370C}"/>
              </a:ext>
            </a:extLst>
          </p:cNvPr>
          <p:cNvSpPr txBox="1"/>
          <p:nvPr/>
        </p:nvSpPr>
        <p:spPr>
          <a:xfrm>
            <a:off x="1190459" y="1914137"/>
            <a:ext cx="9886250" cy="359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маркетплейса для сбора информации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набора данных для сбора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алгоритма сбора информации 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обработки полученных данных, формат и экспорт в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xlsx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-файл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оптимальных библиотек для реализации алгоритмов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Создание программы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FA2D6F8-56BA-4945-B861-4FE6AAA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E798E2-701F-49E0-B8AD-F7B20AE4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72" y="1574800"/>
            <a:ext cx="9469628" cy="4406900"/>
          </a:xfrm>
        </p:spPr>
        <p:txBody>
          <a:bodyPr/>
          <a:lstStyle/>
          <a:p>
            <a:pPr marL="342900" indent="-342900" defTabSz="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Habr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крупное интернет-сообщество людей разных сфер деятельности, в том числе и программистов</a:t>
            </a:r>
          </a:p>
          <a:p>
            <a:pPr marL="342900" indent="-342900" defTabSz="4572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документация библиотеки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4572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документация библиотеки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1067B0-3D8C-4ECE-843B-6ACBA64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Источники информации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4620C9-039F-4350-9D2C-87798A89370C}"/>
              </a:ext>
            </a:extLst>
          </p:cNvPr>
          <p:cNvSpPr txBox="1"/>
          <p:nvPr/>
        </p:nvSpPr>
        <p:spPr>
          <a:xfrm>
            <a:off x="1190459" y="1914137"/>
            <a:ext cx="9886250" cy="3597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маркетплейса для сбора информации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набора данных для сбора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алгоритма сбора информации 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обработки полученных данных, формат и экспорт в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xlsx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-файл</a:t>
            </a:r>
          </a:p>
          <a:p>
            <a:pPr marL="342900" lvl="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оптимальных библиотек для реализации алгоритмов</a:t>
            </a: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Создание программы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FA2D6F8-56BA-4945-B861-4FE6AAA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521404"/>
            <a:ext cx="10683010" cy="8501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проекта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E0A76D3-65FD-497B-B08B-F2F3819285EB}"/>
              </a:ext>
            </a:extLst>
          </p:cNvPr>
          <p:cNvSpPr txBox="1">
            <a:spLocks/>
          </p:cNvSpPr>
          <p:nvPr/>
        </p:nvSpPr>
        <p:spPr>
          <a:xfrm>
            <a:off x="622299" y="521404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2708E71-D88D-4F4B-87F1-AFDBF143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27018"/>
            <a:ext cx="5029200" cy="43387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Результатом работы созданной программы является массив данных, с которым могут работать менеджеры по продукту или маркетологи для определения оптимальной цены на свой продукт.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B954AF-9E63-48EB-A7F0-74217AFF5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8" r="43449"/>
          <a:stretch/>
        </p:blipFill>
        <p:spPr>
          <a:xfrm>
            <a:off x="5963804" y="1524000"/>
            <a:ext cx="5262260" cy="42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5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D5EDEF-936D-4600-8F4C-F02DD12E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99" y="1865689"/>
            <a:ext cx="6117937" cy="43513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Запуск таймера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Запуск специального браузера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Переход на страницу заданной категории маркетплейса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Сбор информации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данных в массив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)*Заданное количество страниц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Экспорт массива данных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xslx-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F6E7D-CC5A-4536-A0B2-F9D6202E4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27"/>
          <a:stretch/>
        </p:blipFill>
        <p:spPr>
          <a:xfrm>
            <a:off x="7377545" y="1420091"/>
            <a:ext cx="3927764" cy="5242534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10C1671-74B8-4928-AD2D-D4074AB968E1}"/>
              </a:ext>
            </a:extLst>
          </p:cNvPr>
          <p:cNvSpPr txBox="1">
            <a:spLocks/>
          </p:cNvSpPr>
          <p:nvPr/>
        </p:nvSpPr>
        <p:spPr>
          <a:xfrm>
            <a:off x="622299" y="521404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Алгоритм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7787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001432-4EAC-4B0E-B106-CDA6DE4B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процессе работы над проектом я научился работать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файлами, изучил библиотеки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научился пользоваться веб-сервисом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BA5550-22CF-491C-BBE1-84CEE46B5DF1}"/>
              </a:ext>
            </a:extLst>
          </p:cNvPr>
          <p:cNvSpPr txBox="1">
            <a:spLocks/>
          </p:cNvSpPr>
          <p:nvPr/>
        </p:nvSpPr>
        <p:spPr>
          <a:xfrm>
            <a:off x="622299" y="521404"/>
            <a:ext cx="10683010" cy="8501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7185191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86</TotalTime>
  <Words>312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Вид</vt:lpstr>
      <vt:lpstr>Парсер</vt:lpstr>
      <vt:lpstr>Паспорт проекта</vt:lpstr>
      <vt:lpstr>Актуальность проекта</vt:lpstr>
      <vt:lpstr>Задачи проекта</vt:lpstr>
      <vt:lpstr>Источники информации</vt:lpstr>
      <vt:lpstr>Задачи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</dc:title>
  <dc:creator>Vyacheslav Avramov</dc:creator>
  <cp:lastModifiedBy>Vyacheslav Avramov</cp:lastModifiedBy>
  <cp:revision>1</cp:revision>
  <dcterms:created xsi:type="dcterms:W3CDTF">2022-02-09T18:25:40Z</dcterms:created>
  <dcterms:modified xsi:type="dcterms:W3CDTF">2022-02-09T19:52:35Z</dcterms:modified>
</cp:coreProperties>
</file>