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2" r:id="rId1"/>
    <p:sldMasterId id="2147483864" r:id="rId2"/>
    <p:sldMasterId id="2147483866" r:id="rId3"/>
    <p:sldMasterId id="2147483869" r:id="rId4"/>
    <p:sldMasterId id="2147483872" r:id="rId5"/>
  </p:sldMasterIdLst>
  <p:notesMasterIdLst>
    <p:notesMasterId r:id="rId12"/>
  </p:notesMasterIdLst>
  <p:handoutMasterIdLst>
    <p:handoutMasterId r:id="rId13"/>
  </p:handoutMasterIdLst>
  <p:sldIdLst>
    <p:sldId id="300" r:id="rId6"/>
    <p:sldId id="298" r:id="rId7"/>
    <p:sldId id="306" r:id="rId8"/>
    <p:sldId id="307" r:id="rId9"/>
    <p:sldId id="308" r:id="rId10"/>
    <p:sldId id="309" r:id="rId11"/>
  </p:sldIdLst>
  <p:sldSz cx="12192000" cy="6858000"/>
  <p:notesSz cx="6889750" cy="100187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7C2"/>
    <a:srgbClr val="000000"/>
    <a:srgbClr val="4A596A"/>
    <a:srgbClr val="0079C2"/>
    <a:srgbClr val="8A9BAE"/>
    <a:srgbClr val="0051A3"/>
    <a:srgbClr val="004181"/>
    <a:srgbClr val="43B7F7"/>
    <a:srgbClr val="929AA4"/>
    <a:srgbClr val="CC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5" autoAdjust="0"/>
    <p:restoredTop sz="96318" autoAdjust="0"/>
  </p:normalViewPr>
  <p:slideViewPr>
    <p:cSldViewPr snapToGrid="0" showGuides="1">
      <p:cViewPr varScale="1">
        <p:scale>
          <a:sx n="54" d="100"/>
          <a:sy n="54" d="100"/>
        </p:scale>
        <p:origin x="240" y="4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52188"/>
    </p:cViewPr>
  </p:sorterViewPr>
  <p:notesViewPr>
    <p:cSldViewPr snapToGrid="0" showGuides="1">
      <p:cViewPr varScale="1">
        <p:scale>
          <a:sx n="77" d="100"/>
          <a:sy n="77" d="100"/>
        </p:scale>
        <p:origin x="2388" y="11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902075" y="0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1D0005-DD6C-4AA6-9543-B01BDE559B4D}" type="datetimeFigureOut">
              <a:rPr lang="ru-RU"/>
              <a:pPr>
                <a:defRPr/>
              </a:pPr>
              <a:t>03.10.2025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517063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902075" y="9517063"/>
            <a:ext cx="2986088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7D8B954-ADF2-4712-AA5A-29339410173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471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57AF103-4D3C-4EA1-B312-535F71B34CD3}" type="datetimeFigureOut">
              <a:rPr lang="ru-RU"/>
              <a:pPr>
                <a:defRPr/>
              </a:pPr>
              <a:t>03.10.2025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10275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8975" y="4821238"/>
            <a:ext cx="5511800" cy="3944937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15475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902075" y="9515475"/>
            <a:ext cx="2986088" cy="503238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C90AB973-3156-4A16-9C53-876BCC91BF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9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0AB973-3156-4A16-9C53-876BCC91BFC0}" type="slidenum">
              <a:rPr lang="ru-RU" smtClean="0"/>
              <a:pPr>
                <a:defRPr/>
              </a:pPr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3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ля замены титу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97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5650" y="-3175"/>
            <a:ext cx="6356350" cy="3648755"/>
          </a:xfrm>
          <a:prstGeom prst="rect">
            <a:avLst/>
          </a:prstGeom>
          <a:effectLst/>
        </p:spPr>
      </p:pic>
      <p:sp>
        <p:nvSpPr>
          <p:cNvPr id="20" name="Прямоугольник с двумя усеченными противолежащими углами 19"/>
          <p:cNvSpPr/>
          <p:nvPr/>
        </p:nvSpPr>
        <p:spPr>
          <a:xfrm>
            <a:off x="-1" y="0"/>
            <a:ext cx="10056813" cy="2336800"/>
          </a:xfrm>
          <a:prstGeom prst="snip2DiagRect">
            <a:avLst>
              <a:gd name="adj1" fmla="val 0"/>
              <a:gd name="adj2" fmla="val 0"/>
            </a:avLst>
          </a:prstGeom>
          <a:gradFill>
            <a:gsLst>
              <a:gs pos="0">
                <a:schemeClr val="bg1"/>
              </a:gs>
              <a:gs pos="80000">
                <a:srgbClr val="FFFFFF">
                  <a:alpha val="90000"/>
                </a:srgbClr>
              </a:gs>
              <a:gs pos="67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26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Текст 14"/>
          <p:cNvSpPr>
            <a:spLocks noGrp="1"/>
          </p:cNvSpPr>
          <p:nvPr>
            <p:ph type="body" sz="quarter" idx="11" hasCustomPrompt="1"/>
          </p:nvPr>
        </p:nvSpPr>
        <p:spPr>
          <a:xfrm>
            <a:off x="2243139" y="6340515"/>
            <a:ext cx="918209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defTabSz="1219140" rtl="0" eaLnBrk="1" latinLnBrk="0" hangingPunct="1">
              <a:spcBef>
                <a:spcPct val="20000"/>
              </a:spcBef>
              <a:buFont typeface="Arial" pitchFamily="34" charset="0"/>
              <a:buNone/>
              <a:defRPr lang="ru-RU" sz="1800" b="0" kern="1200" spc="60" baseline="0" dirty="0" smtClean="0">
                <a:solidFill>
                  <a:srgbClr val="0079C2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ru-RU" dirty="0"/>
              <a:t>НАЗВАНИЕ МЕРОПРИЯТИЯ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sz="quarter" idx="12" hasCustomPrompt="1"/>
          </p:nvPr>
        </p:nvSpPr>
        <p:spPr>
          <a:xfrm>
            <a:off x="2243138" y="4724400"/>
            <a:ext cx="9182100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ts val="2200"/>
              </a:lnSpc>
              <a:spcBef>
                <a:spcPts val="0"/>
              </a:spcBef>
              <a:defRPr sz="2000"/>
            </a:lvl1pPr>
          </a:lstStyle>
          <a:p>
            <a:pPr lvl="0"/>
            <a:r>
              <a:rPr lang="ru-RU" dirty="0"/>
              <a:t>Фамилия Имя Отчество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sz="quarter" idx="13" hasCustomPrompt="1"/>
          </p:nvPr>
        </p:nvSpPr>
        <p:spPr>
          <a:xfrm>
            <a:off x="2243138" y="5009704"/>
            <a:ext cx="9182100" cy="329184"/>
          </a:xfrm>
          <a:prstGeom prst="rect">
            <a:avLst/>
          </a:prstGeom>
        </p:spPr>
        <p:txBody>
          <a:bodyPr wrap="square" lIns="0" tIns="72000" rIns="0" bIns="0">
            <a:spAutoFit/>
          </a:bodyPr>
          <a:lstStyle>
            <a:lvl1pPr indent="0">
              <a:lnSpc>
                <a:spcPts val="2000"/>
              </a:lnSpc>
              <a:spcBef>
                <a:spcPts val="0"/>
              </a:spcBef>
              <a:defRPr sz="1800" b="0"/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5" name="Полилиния 24"/>
          <p:cNvSpPr/>
          <p:nvPr/>
        </p:nvSpPr>
        <p:spPr>
          <a:xfrm>
            <a:off x="0" y="1268414"/>
            <a:ext cx="10056814" cy="3132136"/>
          </a:xfrm>
          <a:custGeom>
            <a:avLst/>
            <a:gdLst>
              <a:gd name="connsiteX0" fmla="*/ 0 w 10430380"/>
              <a:gd name="connsiteY0" fmla="*/ 0 h 3132136"/>
              <a:gd name="connsiteX1" fmla="*/ 10158009 w 10430380"/>
              <a:gd name="connsiteY1" fmla="*/ 0 h 3132136"/>
              <a:gd name="connsiteX2" fmla="*/ 10430380 w 10430380"/>
              <a:gd name="connsiteY2" fmla="*/ 272371 h 3132136"/>
              <a:gd name="connsiteX3" fmla="*/ 10430380 w 10430380"/>
              <a:gd name="connsiteY3" fmla="*/ 3132136 h 3132136"/>
              <a:gd name="connsiteX4" fmla="*/ 0 w 10430380"/>
              <a:gd name="connsiteY4" fmla="*/ 3132136 h 3132136"/>
              <a:gd name="connsiteX5" fmla="*/ 0 w 10430380"/>
              <a:gd name="connsiteY5" fmla="*/ 0 h 313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0380" h="3132136">
                <a:moveTo>
                  <a:pt x="0" y="0"/>
                </a:moveTo>
                <a:lnTo>
                  <a:pt x="10158009" y="0"/>
                </a:lnTo>
                <a:lnTo>
                  <a:pt x="10430380" y="272371"/>
                </a:lnTo>
                <a:lnTo>
                  <a:pt x="10430380" y="3132136"/>
                </a:lnTo>
                <a:lnTo>
                  <a:pt x="0" y="313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algn="ctr" rotWithShape="0">
              <a:srgbClr val="00206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hangingPunct="1"/>
            <a:endParaRPr lang="en-US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4" hasCustomPrompt="1"/>
          </p:nvPr>
        </p:nvSpPr>
        <p:spPr>
          <a:xfrm>
            <a:off x="2243139" y="1665289"/>
            <a:ext cx="7453312" cy="2342788"/>
          </a:xfrm>
          <a:prstGeom prst="rect">
            <a:avLst/>
          </a:prstGeom>
        </p:spPr>
        <p:txBody>
          <a:bodyPr lIns="0" tIns="0" rIns="0" bIns="72000" anchor="ctr" anchorCtr="0"/>
          <a:lstStyle>
            <a:lvl1pPr marL="0" marR="0" indent="0" algn="l" defTabSz="1217613" rtl="0" eaLnBrk="0" fontAlgn="base" latinLnBrk="0" hangingPunct="0">
              <a:lnSpc>
                <a:spcPts val="4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4000" b="1" kern="1200" spc="40" baseline="0" dirty="0" smtClean="0">
                <a:solidFill>
                  <a:srgbClr val="0079C2"/>
                </a:solidFill>
                <a:latin typeface="Arial Narrow" pitchFamily="34" charset="0"/>
                <a:ea typeface="+mn-ea"/>
                <a:cs typeface="+mn-cs"/>
              </a:defRPr>
            </a:lvl1pPr>
          </a:lstStyle>
          <a:p>
            <a:pPr>
              <a:lnSpc>
                <a:spcPts val="4400"/>
              </a:lnSpc>
            </a:pPr>
            <a:r>
              <a:rPr lang="ru-RU" sz="4000" spc="40" baseline="0" dirty="0"/>
              <a:t>НАЗВАНИЕ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1072133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76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2523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2772">
          <p15:clr>
            <a:srgbClr val="FBAE40"/>
          </p15:clr>
        </p15:guide>
        <p15:guide id="6" pos="6108">
          <p15:clr>
            <a:srgbClr val="FBAE40"/>
          </p15:clr>
        </p15:guide>
        <p15:guide id="7" pos="6335">
          <p15:clr>
            <a:srgbClr val="FBAE40"/>
          </p15:clr>
        </p15:guide>
        <p15:guide id="8" pos="7197">
          <p15:clr>
            <a:srgbClr val="FBAE40"/>
          </p15:clr>
        </p15:guide>
        <p15:guide id="9" orient="horz" pos="229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Шмуцтиту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олилиния 15"/>
          <p:cNvSpPr/>
          <p:nvPr/>
        </p:nvSpPr>
        <p:spPr>
          <a:xfrm>
            <a:off x="0" y="1268413"/>
            <a:ext cx="10056814" cy="4537301"/>
          </a:xfrm>
          <a:custGeom>
            <a:avLst/>
            <a:gdLst>
              <a:gd name="connsiteX0" fmla="*/ 0 w 10430380"/>
              <a:gd name="connsiteY0" fmla="*/ 0 h 3132136"/>
              <a:gd name="connsiteX1" fmla="*/ 10158009 w 10430380"/>
              <a:gd name="connsiteY1" fmla="*/ 0 h 3132136"/>
              <a:gd name="connsiteX2" fmla="*/ 10430380 w 10430380"/>
              <a:gd name="connsiteY2" fmla="*/ 272371 h 3132136"/>
              <a:gd name="connsiteX3" fmla="*/ 10430380 w 10430380"/>
              <a:gd name="connsiteY3" fmla="*/ 3132136 h 3132136"/>
              <a:gd name="connsiteX4" fmla="*/ 0 w 10430380"/>
              <a:gd name="connsiteY4" fmla="*/ 3132136 h 3132136"/>
              <a:gd name="connsiteX5" fmla="*/ 0 w 10430380"/>
              <a:gd name="connsiteY5" fmla="*/ 0 h 313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0380" h="3132136">
                <a:moveTo>
                  <a:pt x="0" y="0"/>
                </a:moveTo>
                <a:lnTo>
                  <a:pt x="10158009" y="0"/>
                </a:lnTo>
                <a:lnTo>
                  <a:pt x="10430380" y="272371"/>
                </a:lnTo>
                <a:lnTo>
                  <a:pt x="10430380" y="3132136"/>
                </a:lnTo>
                <a:lnTo>
                  <a:pt x="0" y="313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algn="ctr" rotWithShape="0">
              <a:srgbClr val="00206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hangingPunct="1"/>
            <a:endParaRPr lang="en-US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Текст 2"/>
          <p:cNvSpPr>
            <a:spLocks noGrp="1"/>
          </p:cNvSpPr>
          <p:nvPr>
            <p:ph type="body" sz="quarter" idx="10" hasCustomPrompt="1"/>
          </p:nvPr>
        </p:nvSpPr>
        <p:spPr>
          <a:xfrm>
            <a:off x="2243138" y="1665287"/>
            <a:ext cx="7453312" cy="3635375"/>
          </a:xfrm>
          <a:prstGeom prst="rect">
            <a:avLst/>
          </a:prstGeom>
        </p:spPr>
        <p:txBody>
          <a:bodyPr lIns="0" tIns="0" rIns="0" bIns="72000" anchor="ctr" anchorCtr="0"/>
          <a:lstStyle>
            <a:lvl1pPr>
              <a:lnSpc>
                <a:spcPts val="4400"/>
              </a:lnSpc>
              <a:spcBef>
                <a:spcPts val="0"/>
              </a:spcBef>
              <a:defRPr sz="4000" b="0" spc="60" baseline="0"/>
            </a:lvl1pPr>
          </a:lstStyle>
          <a:p>
            <a:pPr lvl="0"/>
            <a:r>
              <a:rPr lang="ru-RU" dirty="0"/>
              <a:t>НАЗВАНИЕ ШМУЦТИТУЛА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1256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2523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3339">
          <p15:clr>
            <a:srgbClr val="FBAE40"/>
          </p15:clr>
        </p15:guide>
        <p15:guide id="6" pos="6108">
          <p15:clr>
            <a:srgbClr val="FBAE40"/>
          </p15:clr>
        </p15:guide>
        <p15:guide id="7" pos="6335">
          <p15:clr>
            <a:srgbClr val="FBAE40"/>
          </p15:clr>
        </p15:guide>
        <p15:guide id="8" pos="7197">
          <p15:clr>
            <a:srgbClr val="FBAE40"/>
          </p15:clr>
        </p15:guide>
        <p15:guide id="9" orient="horz" pos="22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Шмуцтитул с долж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20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Текст 2"/>
          <p:cNvSpPr>
            <a:spLocks noGrp="1"/>
          </p:cNvSpPr>
          <p:nvPr>
            <p:ph type="body" sz="quarter" idx="12" hasCustomPrompt="1"/>
          </p:nvPr>
        </p:nvSpPr>
        <p:spPr>
          <a:xfrm>
            <a:off x="2243138" y="4724400"/>
            <a:ext cx="9182100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ts val="2200"/>
              </a:lnSpc>
              <a:spcBef>
                <a:spcPts val="0"/>
              </a:spcBef>
              <a:defRPr sz="2000"/>
            </a:lvl1pPr>
          </a:lstStyle>
          <a:p>
            <a:pPr lvl="0"/>
            <a:r>
              <a:rPr lang="ru-RU" dirty="0"/>
              <a:t>Фамилия Имя Отчество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sz="quarter" idx="13" hasCustomPrompt="1"/>
          </p:nvPr>
        </p:nvSpPr>
        <p:spPr>
          <a:xfrm>
            <a:off x="2243138" y="5009704"/>
            <a:ext cx="9182100" cy="329184"/>
          </a:xfrm>
          <a:prstGeom prst="rect">
            <a:avLst/>
          </a:prstGeom>
        </p:spPr>
        <p:txBody>
          <a:bodyPr wrap="square" lIns="0" tIns="72000" rIns="0" bIns="0">
            <a:spAutoFit/>
          </a:bodyPr>
          <a:lstStyle>
            <a:lvl1pPr indent="0">
              <a:lnSpc>
                <a:spcPts val="2000"/>
              </a:lnSpc>
              <a:spcBef>
                <a:spcPts val="0"/>
              </a:spcBef>
              <a:defRPr sz="1800" b="0"/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4" name="Полилиния 23"/>
          <p:cNvSpPr/>
          <p:nvPr/>
        </p:nvSpPr>
        <p:spPr>
          <a:xfrm>
            <a:off x="0" y="1268414"/>
            <a:ext cx="10056814" cy="3132136"/>
          </a:xfrm>
          <a:custGeom>
            <a:avLst/>
            <a:gdLst>
              <a:gd name="connsiteX0" fmla="*/ 0 w 10430380"/>
              <a:gd name="connsiteY0" fmla="*/ 0 h 3132136"/>
              <a:gd name="connsiteX1" fmla="*/ 10158009 w 10430380"/>
              <a:gd name="connsiteY1" fmla="*/ 0 h 3132136"/>
              <a:gd name="connsiteX2" fmla="*/ 10430380 w 10430380"/>
              <a:gd name="connsiteY2" fmla="*/ 272371 h 3132136"/>
              <a:gd name="connsiteX3" fmla="*/ 10430380 w 10430380"/>
              <a:gd name="connsiteY3" fmla="*/ 3132136 h 3132136"/>
              <a:gd name="connsiteX4" fmla="*/ 0 w 10430380"/>
              <a:gd name="connsiteY4" fmla="*/ 3132136 h 3132136"/>
              <a:gd name="connsiteX5" fmla="*/ 0 w 10430380"/>
              <a:gd name="connsiteY5" fmla="*/ 0 h 313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0380" h="3132136">
                <a:moveTo>
                  <a:pt x="0" y="0"/>
                </a:moveTo>
                <a:lnTo>
                  <a:pt x="10158009" y="0"/>
                </a:lnTo>
                <a:lnTo>
                  <a:pt x="10430380" y="272371"/>
                </a:lnTo>
                <a:lnTo>
                  <a:pt x="10430380" y="3132136"/>
                </a:lnTo>
                <a:lnTo>
                  <a:pt x="0" y="313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algn="ctr" rotWithShape="0">
              <a:srgbClr val="00206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hangingPunct="1"/>
            <a:endParaRPr lang="en-US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sp>
        <p:nvSpPr>
          <p:cNvPr id="26" name="Текст 2"/>
          <p:cNvSpPr>
            <a:spLocks noGrp="1"/>
          </p:cNvSpPr>
          <p:nvPr>
            <p:ph type="body" sz="quarter" idx="14" hasCustomPrompt="1"/>
          </p:nvPr>
        </p:nvSpPr>
        <p:spPr>
          <a:xfrm>
            <a:off x="2252662" y="1665287"/>
            <a:ext cx="7443788" cy="2339978"/>
          </a:xfrm>
          <a:prstGeom prst="rect">
            <a:avLst/>
          </a:prstGeom>
        </p:spPr>
        <p:txBody>
          <a:bodyPr lIns="0" tIns="0" rIns="0" bIns="72000" anchor="ctr" anchorCtr="0"/>
          <a:lstStyle>
            <a:lvl1pPr indent="0">
              <a:lnSpc>
                <a:spcPts val="4400"/>
              </a:lnSpc>
              <a:spcBef>
                <a:spcPts val="0"/>
              </a:spcBef>
              <a:defRPr sz="4000" b="0" spc="40" baseline="0"/>
            </a:lvl1pPr>
          </a:lstStyle>
          <a:p>
            <a:pPr lvl="0"/>
            <a:r>
              <a:rPr lang="ru-RU" dirty="0"/>
              <a:t>НАЗВАНИЕ ШМУЦТИТУЛА</a:t>
            </a:r>
          </a:p>
        </p:txBody>
      </p:sp>
    </p:spTree>
    <p:extLst>
      <p:ext uri="{BB962C8B-B14F-4D97-AF65-F5344CB8AC3E}">
        <p14:creationId xmlns:p14="http://schemas.microsoft.com/office/powerpoint/2010/main" val="3241463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2523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3339">
          <p15:clr>
            <a:srgbClr val="FBAE40"/>
          </p15:clr>
        </p15:guide>
        <p15:guide id="6" pos="6108">
          <p15:clr>
            <a:srgbClr val="FBAE40"/>
          </p15:clr>
        </p15:guide>
        <p15:guide id="7" pos="6335">
          <p15:clr>
            <a:srgbClr val="FBAE40"/>
          </p15:clr>
        </p15:guide>
        <p15:guide id="8" pos="7197">
          <p15:clr>
            <a:srgbClr val="FBAE40"/>
          </p15:clr>
        </p15:guide>
        <p15:guide id="9" orient="horz" pos="22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по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79C2"/>
                </a:solidFill>
              </a:defRPr>
            </a:lvl1pPr>
          </a:lstStyle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 bwMode="auto">
          <a:xfrm>
            <a:off x="2246928" y="152400"/>
            <a:ext cx="9681547" cy="833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  <a:endParaRPr lang="ru-RU" altLang="ru-RU" dirty="0"/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 rot="16200000">
            <a:off x="1567877" y="591822"/>
            <a:ext cx="926302" cy="0"/>
          </a:xfrm>
          <a:prstGeom prst="line">
            <a:avLst/>
          </a:prstGeom>
          <a:noFill/>
          <a:ln w="12700">
            <a:solidFill>
              <a:srgbClr val="007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264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Типов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ижний колонтитул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0079C2"/>
                </a:solidFill>
              </a:defRPr>
            </a:lvl1pPr>
          </a:lstStyle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169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пасибо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Текст 2"/>
          <p:cNvSpPr>
            <a:spLocks noGrp="1"/>
          </p:cNvSpPr>
          <p:nvPr>
            <p:ph type="body" sz="quarter" idx="12" hasCustomPrompt="1"/>
          </p:nvPr>
        </p:nvSpPr>
        <p:spPr>
          <a:xfrm>
            <a:off x="2243138" y="4724400"/>
            <a:ext cx="9182100" cy="282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indent="0">
              <a:lnSpc>
                <a:spcPts val="2200"/>
              </a:lnSpc>
              <a:spcBef>
                <a:spcPts val="0"/>
              </a:spcBef>
              <a:defRPr sz="2000"/>
            </a:lvl1pPr>
          </a:lstStyle>
          <a:p>
            <a:pPr lvl="0"/>
            <a:r>
              <a:rPr lang="ru-RU" dirty="0"/>
              <a:t>Фамилия Имя Отчество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sz="quarter" idx="13" hasCustomPrompt="1"/>
          </p:nvPr>
        </p:nvSpPr>
        <p:spPr>
          <a:xfrm>
            <a:off x="2243138" y="5009704"/>
            <a:ext cx="9182100" cy="329184"/>
          </a:xfrm>
          <a:prstGeom prst="rect">
            <a:avLst/>
          </a:prstGeom>
        </p:spPr>
        <p:txBody>
          <a:bodyPr wrap="square" lIns="0" tIns="72000" rIns="0" bIns="0">
            <a:spAutoFit/>
          </a:bodyPr>
          <a:lstStyle>
            <a:lvl1pPr indent="0">
              <a:lnSpc>
                <a:spcPts val="2000"/>
              </a:lnSpc>
              <a:spcBef>
                <a:spcPts val="0"/>
              </a:spcBef>
              <a:defRPr sz="1800" b="0"/>
            </a:lvl1pPr>
          </a:lstStyle>
          <a:p>
            <a:pPr lvl="0"/>
            <a:r>
              <a:rPr lang="ru-RU" dirty="0"/>
              <a:t>Должность</a:t>
            </a:r>
          </a:p>
        </p:txBody>
      </p:sp>
      <p:sp>
        <p:nvSpPr>
          <p:cNvPr id="25" name="Полилиния 24"/>
          <p:cNvSpPr/>
          <p:nvPr/>
        </p:nvSpPr>
        <p:spPr>
          <a:xfrm>
            <a:off x="0" y="1268414"/>
            <a:ext cx="10056814" cy="3132136"/>
          </a:xfrm>
          <a:custGeom>
            <a:avLst/>
            <a:gdLst>
              <a:gd name="connsiteX0" fmla="*/ 0 w 10430380"/>
              <a:gd name="connsiteY0" fmla="*/ 0 h 3132136"/>
              <a:gd name="connsiteX1" fmla="*/ 10158009 w 10430380"/>
              <a:gd name="connsiteY1" fmla="*/ 0 h 3132136"/>
              <a:gd name="connsiteX2" fmla="*/ 10430380 w 10430380"/>
              <a:gd name="connsiteY2" fmla="*/ 272371 h 3132136"/>
              <a:gd name="connsiteX3" fmla="*/ 10430380 w 10430380"/>
              <a:gd name="connsiteY3" fmla="*/ 3132136 h 3132136"/>
              <a:gd name="connsiteX4" fmla="*/ 0 w 10430380"/>
              <a:gd name="connsiteY4" fmla="*/ 3132136 h 3132136"/>
              <a:gd name="connsiteX5" fmla="*/ 0 w 10430380"/>
              <a:gd name="connsiteY5" fmla="*/ 0 h 313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30380" h="3132136">
                <a:moveTo>
                  <a:pt x="0" y="0"/>
                </a:moveTo>
                <a:lnTo>
                  <a:pt x="10158009" y="0"/>
                </a:lnTo>
                <a:lnTo>
                  <a:pt x="10430380" y="272371"/>
                </a:lnTo>
                <a:lnTo>
                  <a:pt x="10430380" y="3132136"/>
                </a:lnTo>
                <a:lnTo>
                  <a:pt x="0" y="313213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algn="ctr" rotWithShape="0">
              <a:srgbClr val="00206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eaLnBrk="1" hangingPunct="1"/>
            <a:endParaRPr lang="en-US" sz="1000">
              <a:solidFill>
                <a:prstClr val="white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" name="Текст 5"/>
          <p:cNvSpPr txBox="1">
            <a:spLocks/>
          </p:cNvSpPr>
          <p:nvPr/>
        </p:nvSpPr>
        <p:spPr>
          <a:xfrm>
            <a:off x="2243138" y="1665288"/>
            <a:ext cx="7453312" cy="2339977"/>
          </a:xfrm>
          <a:prstGeom prst="rect">
            <a:avLst/>
          </a:prstGeom>
        </p:spPr>
        <p:txBody>
          <a:bodyPr lIns="0" tIns="0" rIns="0" bIns="72000" anchor="ctr" anchorCtr="0">
            <a:noAutofit/>
          </a:bodyPr>
          <a:lstStyle>
            <a:lvl1pPr marL="0" marR="0" indent="0" algn="l" defTabSz="1217613" rtl="0" eaLnBrk="0" fontAlgn="base" latinLnBrk="0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3400" b="1" kern="1200" spc="40" baseline="0" dirty="0" smtClean="0">
                <a:solidFill>
                  <a:srgbClr val="0079C2"/>
                </a:solidFill>
                <a:latin typeface="Arial Narrow" pitchFamily="34" charset="0"/>
                <a:ea typeface="+mn-ea"/>
                <a:cs typeface="+mn-cs"/>
              </a:defRPr>
            </a:lvl1pPr>
            <a:lvl2pPr indent="-3794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ru-RU" sz="3200" kern="1200" dirty="0">
                <a:solidFill>
                  <a:srgbClr val="003366"/>
                </a:solidFill>
                <a:latin typeface="Arial Narrow" pitchFamily="34" charset="0"/>
                <a:ea typeface="+mn-ea"/>
                <a:cs typeface="+mn-cs"/>
              </a:defRPr>
            </a:lvl2pPr>
            <a:lvl3pPr indent="-3032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ru-RU" sz="3200" kern="1200" dirty="0">
                <a:solidFill>
                  <a:srgbClr val="003366"/>
                </a:solidFill>
                <a:latin typeface="Arial Narrow" pitchFamily="34" charset="0"/>
                <a:ea typeface="+mn-ea"/>
                <a:cs typeface="+mn-cs"/>
              </a:defRPr>
            </a:lvl3pPr>
            <a:lvl4pPr indent="-3032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ru-RU" sz="3200" kern="1200" dirty="0">
                <a:solidFill>
                  <a:srgbClr val="003366"/>
                </a:solidFill>
                <a:latin typeface="Arial Narrow" pitchFamily="34" charset="0"/>
                <a:ea typeface="+mn-ea"/>
                <a:cs typeface="+mn-cs"/>
              </a:defRPr>
            </a:lvl4pPr>
            <a:lvl5pPr indent="-303213" algn="l" defTabSz="121761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ru-RU" sz="3200" kern="1200" dirty="0">
                <a:solidFill>
                  <a:srgbClr val="003366"/>
                </a:solidFill>
                <a:latin typeface="Arial Narrow" pitchFamily="34" charset="0"/>
                <a:ea typeface="+mn-ea"/>
                <a:cs typeface="+mn-cs"/>
              </a:defRPr>
            </a:lvl5pPr>
            <a:lvl6pPr marL="335263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400"/>
              </a:lnSpc>
            </a:pPr>
            <a:r>
              <a:rPr lang="ru-RU" sz="4000" spc="40" baseline="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2045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76">
          <p15:clr>
            <a:srgbClr val="FBAE40"/>
          </p15:clr>
        </p15:guide>
        <p15:guide id="2" orient="horz" pos="1049">
          <p15:clr>
            <a:srgbClr val="FBAE40"/>
          </p15:clr>
        </p15:guide>
        <p15:guide id="3" orient="horz" pos="2523">
          <p15:clr>
            <a:srgbClr val="FBAE40"/>
          </p15:clr>
        </p15:guide>
        <p15:guide id="4" orient="horz" pos="799">
          <p15:clr>
            <a:srgbClr val="FBAE40"/>
          </p15:clr>
        </p15:guide>
        <p15:guide id="5" orient="horz" pos="2772">
          <p15:clr>
            <a:srgbClr val="FBAE40"/>
          </p15:clr>
        </p15:guide>
        <p15:guide id="6" pos="6335">
          <p15:clr>
            <a:srgbClr val="FBAE40"/>
          </p15:clr>
        </p15:guide>
        <p15:guide id="7" pos="6108">
          <p15:clr>
            <a:srgbClr val="FBAE40"/>
          </p15:clr>
        </p15:guide>
        <p15:guide id="8" pos="7197">
          <p15:clr>
            <a:srgbClr val="FBAE40"/>
          </p15:clr>
        </p15:guide>
        <p15:guide id="9" orient="horz" pos="22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78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514">
          <p15:clr>
            <a:srgbClr val="F26B43"/>
          </p15:clr>
        </p15:guide>
        <p15:guide id="2" pos="166">
          <p15:clr>
            <a:srgbClr val="F26B43"/>
          </p15:clr>
        </p15:guide>
        <p15:guide id="3" pos="1277">
          <p15:clr>
            <a:srgbClr val="F26B43"/>
          </p15:clr>
        </p15:guide>
        <p15:guide id="4" pos="1413">
          <p15:clr>
            <a:srgbClr val="F26B43"/>
          </p15:clr>
        </p15:guide>
        <p15:guide id="5" orient="horz" pos="799">
          <p15:clr>
            <a:srgbClr val="F26B43"/>
          </p15:clr>
        </p15:guide>
        <p15:guide id="6" orient="horz" pos="96">
          <p15:clr>
            <a:srgbClr val="F26B43"/>
          </p15:clr>
        </p15:guide>
        <p15:guide id="7" orient="horz" pos="572">
          <p15:clr>
            <a:srgbClr val="F26B43"/>
          </p15:clr>
        </p15:guide>
        <p15:guide id="8" orient="horz" pos="663">
          <p15:clr>
            <a:srgbClr val="F26B43"/>
          </p15:clr>
        </p15:guide>
        <p15:guide id="9" orient="horz" pos="3974">
          <p15:clr>
            <a:srgbClr val="F26B43"/>
          </p15:clr>
        </p15:guide>
        <p15:guide id="10" orient="horz" pos="4201">
          <p15:clr>
            <a:srgbClr val="F26B43"/>
          </p15:clr>
        </p15:guide>
        <p15:guide id="11" orient="horz" pos="1049">
          <p15:clr>
            <a:srgbClr val="F26B43"/>
          </p15:clr>
        </p15:guide>
        <p15:guide id="12" orient="horz" pos="2296">
          <p15:clr>
            <a:srgbClr val="F26B43"/>
          </p15:clr>
        </p15:guide>
        <p15:guide id="13" orient="horz" pos="2772">
          <p15:clr>
            <a:srgbClr val="F26B43"/>
          </p15:clr>
        </p15:guide>
        <p15:guide id="14" orient="horz" pos="2976">
          <p15:clr>
            <a:srgbClr val="F26B43"/>
          </p15:clr>
        </p15:guide>
        <p15:guide id="15" pos="6108">
          <p15:clr>
            <a:srgbClr val="F26B43"/>
          </p15:clr>
        </p15:guide>
        <p15:guide id="16" pos="6335">
          <p15:clr>
            <a:srgbClr val="F26B43"/>
          </p15:clr>
        </p15:guide>
        <p15:guide id="17" pos="7197">
          <p15:clr>
            <a:srgbClr val="F26B43"/>
          </p15:clr>
        </p15:guide>
        <p15:guide id="18" orient="horz" pos="2523">
          <p15:clr>
            <a:srgbClr val="F26B43"/>
          </p15:clr>
        </p15:guide>
        <p15:guide id="19" orient="horz" pos="3498">
          <p15:clr>
            <a:srgbClr val="F26B43"/>
          </p15:clr>
        </p15:guide>
        <p15:guide id="20" orient="horz" pos="365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56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</p:sldLayoutIdLst>
  <p:hf sldNum="0" hdr="0" dt="0"/>
  <p:txStyles>
    <p:titleStyle>
      <a:lvl1pPr algn="ctr" defTabSz="1217613" rtl="0" eaLnBrk="1" fontAlgn="base" hangingPunct="1">
        <a:spcBef>
          <a:spcPct val="0"/>
        </a:spcBef>
        <a:spcAft>
          <a:spcPct val="0"/>
        </a:spcAft>
        <a:defRPr lang="ru-RU" sz="2500" kern="1200" dirty="0">
          <a:solidFill>
            <a:schemeClr val="bg1"/>
          </a:solidFill>
          <a:latin typeface="Arial Narrow" pitchFamily="34" charset="0"/>
          <a:ea typeface="+mj-ea"/>
          <a:cs typeface="+mj-cs"/>
        </a:defRPr>
      </a:lvl1pPr>
      <a:lvl2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2pPr>
      <a:lvl3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3pPr>
      <a:lvl4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4pPr>
      <a:lvl5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5pPr>
      <a:lvl6pPr marL="4572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6pPr>
      <a:lvl7pPr marL="9144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7pPr>
      <a:lvl8pPr marL="13716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8pPr>
      <a:lvl9pPr marL="18288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9pPr>
    </p:titleStyle>
    <p:bodyStyle>
      <a:lvl1pPr indent="-455613" algn="l" defTabSz="1217613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defRPr lang="ru-RU" sz="3600" b="1" kern="1200" dirty="0">
          <a:solidFill>
            <a:srgbClr val="0079C2"/>
          </a:solidFill>
          <a:latin typeface="Arial Narrow" pitchFamily="34" charset="0"/>
          <a:ea typeface="+mn-ea"/>
          <a:cs typeface="+mn-cs"/>
        </a:defRPr>
      </a:lvl1pPr>
      <a:lvl2pPr indent="-3794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>
          <p15:clr>
            <a:srgbClr val="F26B43"/>
          </p15:clr>
        </p15:guide>
        <p15:guide id="2" pos="166">
          <p15:clr>
            <a:srgbClr val="F26B43"/>
          </p15:clr>
        </p15:guide>
        <p15:guide id="3" pos="1413">
          <p15:clr>
            <a:srgbClr val="F26B43"/>
          </p15:clr>
        </p15:guide>
        <p15:guide id="4" orient="horz" pos="96">
          <p15:clr>
            <a:srgbClr val="F26B43"/>
          </p15:clr>
        </p15:guide>
        <p15:guide id="5" orient="horz" pos="572">
          <p15:clr>
            <a:srgbClr val="F26B43"/>
          </p15:clr>
        </p15:guide>
        <p15:guide id="6" pos="7514">
          <p15:clr>
            <a:srgbClr val="F26B43"/>
          </p15:clr>
        </p15:guide>
        <p15:guide id="7" pos="1277">
          <p15:clr>
            <a:srgbClr val="F26B43"/>
          </p15:clr>
        </p15:guide>
        <p15:guide id="8" orient="horz" pos="3974">
          <p15:clr>
            <a:srgbClr val="F26B43"/>
          </p15:clr>
        </p15:guide>
        <p15:guide id="9" orient="horz" pos="420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697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</p:sldLayoutIdLst>
  <p:hf sldNum="0" hdr="0" dt="0"/>
  <p:txStyles>
    <p:titleStyle>
      <a:lvl1pPr algn="ctr" defTabSz="1217613" rtl="0" eaLnBrk="1" fontAlgn="base" hangingPunct="1">
        <a:spcBef>
          <a:spcPct val="0"/>
        </a:spcBef>
        <a:spcAft>
          <a:spcPct val="0"/>
        </a:spcAft>
        <a:defRPr lang="ru-RU" sz="2500" kern="1200" dirty="0">
          <a:solidFill>
            <a:schemeClr val="bg1"/>
          </a:solidFill>
          <a:latin typeface="Arial Narrow" pitchFamily="34" charset="0"/>
          <a:ea typeface="+mj-ea"/>
          <a:cs typeface="+mj-cs"/>
        </a:defRPr>
      </a:lvl1pPr>
      <a:lvl2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2pPr>
      <a:lvl3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3pPr>
      <a:lvl4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4pPr>
      <a:lvl5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5pPr>
      <a:lvl6pPr marL="4572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6pPr>
      <a:lvl7pPr marL="9144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7pPr>
      <a:lvl8pPr marL="13716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8pPr>
      <a:lvl9pPr marL="18288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9pPr>
    </p:titleStyle>
    <p:bodyStyle>
      <a:lvl1pPr indent="-455613" algn="l" defTabSz="1217613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defRPr lang="ru-RU" sz="3600" b="1" kern="1200" dirty="0">
          <a:solidFill>
            <a:srgbClr val="0079C2"/>
          </a:solidFill>
          <a:latin typeface="Arial Narrow" pitchFamily="34" charset="0"/>
          <a:ea typeface="+mn-ea"/>
          <a:cs typeface="+mn-cs"/>
        </a:defRPr>
      </a:lvl1pPr>
      <a:lvl2pPr indent="-3794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>
          <p15:clr>
            <a:srgbClr val="F26B43"/>
          </p15:clr>
        </p15:guide>
        <p15:guide id="2" pos="166">
          <p15:clr>
            <a:srgbClr val="F26B43"/>
          </p15:clr>
        </p15:guide>
        <p15:guide id="3" pos="1413">
          <p15:clr>
            <a:srgbClr val="F26B43"/>
          </p15:clr>
        </p15:guide>
        <p15:guide id="4" orient="horz" pos="96">
          <p15:clr>
            <a:srgbClr val="F26B43"/>
          </p15:clr>
        </p15:guide>
        <p15:guide id="5" orient="horz" pos="572">
          <p15:clr>
            <a:srgbClr val="F26B43"/>
          </p15:clr>
        </p15:guide>
        <p15:guide id="6" pos="7514">
          <p15:clr>
            <a:srgbClr val="F26B43"/>
          </p15:clr>
        </p15:guide>
        <p15:guide id="7" pos="1277">
          <p15:clr>
            <a:srgbClr val="F26B43"/>
          </p15:clr>
        </p15:guide>
        <p15:guide id="8" orient="horz" pos="3974">
          <p15:clr>
            <a:srgbClr val="F26B43"/>
          </p15:clr>
        </p15:guide>
        <p15:guide id="9" orient="horz" pos="420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Номер слайда 3"/>
          <p:cNvSpPr txBox="1">
            <a:spLocks/>
          </p:cNvSpPr>
          <p:nvPr/>
        </p:nvSpPr>
        <p:spPr>
          <a:xfrm>
            <a:off x="279400" y="6351587"/>
            <a:ext cx="1228725" cy="28733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defTabSz="121917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4CA8AB40-D8E0-485A-87A4-1EECBD8ABE01}" type="slidenum">
              <a:rPr lang="ru-RU" sz="1867" b="1">
                <a:solidFill>
                  <a:srgbClr val="0079C2"/>
                </a:solidFill>
                <a:latin typeface="Arial Narrow" pitchFamily="34" charset="0"/>
              </a:rPr>
              <a:pPr defTabSz="121917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ru-RU" sz="1867" b="1" dirty="0">
              <a:solidFill>
                <a:srgbClr val="0079C2"/>
              </a:solidFill>
              <a:latin typeface="Arial Narrow" pitchFamily="34" charset="0"/>
            </a:endParaRPr>
          </a:p>
        </p:txBody>
      </p:sp>
      <p:sp>
        <p:nvSpPr>
          <p:cNvPr id="3083" name="Line 7"/>
          <p:cNvSpPr>
            <a:spLocks noChangeShapeType="1"/>
          </p:cNvSpPr>
          <p:nvPr/>
        </p:nvSpPr>
        <p:spPr bwMode="auto">
          <a:xfrm>
            <a:off x="2025650" y="6307301"/>
            <a:ext cx="0" cy="371149"/>
          </a:xfrm>
          <a:prstGeom prst="line">
            <a:avLst/>
          </a:prstGeom>
          <a:noFill/>
          <a:ln w="12700">
            <a:solidFill>
              <a:srgbClr val="0079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ru-RU"/>
          </a:p>
        </p:txBody>
      </p:sp>
      <p:sp>
        <p:nvSpPr>
          <p:cNvPr id="40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246928" y="6318250"/>
            <a:ext cx="9681547" cy="354013"/>
          </a:xfrm>
          <a:prstGeom prst="rect">
            <a:avLst/>
          </a:prstGeom>
        </p:spPr>
        <p:txBody>
          <a:bodyPr lIns="0" anchor="ctr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0079C2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Введение в </a:t>
            </a:r>
            <a:r>
              <a:rPr lang="en-US" altLang="ru-RU" smtClean="0"/>
              <a:t>Python</a:t>
            </a:r>
            <a:endParaRPr lang="ru-RU" alt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79018" y="146556"/>
            <a:ext cx="1543569" cy="761494"/>
            <a:chOff x="636588" y="195263"/>
            <a:chExt cx="1071562" cy="528637"/>
          </a:xfrm>
          <a:solidFill>
            <a:srgbClr val="0079C2"/>
          </a:solidFill>
        </p:grpSpPr>
        <p:sp>
          <p:nvSpPr>
            <p:cNvPr id="23" name="Freeform 5"/>
            <p:cNvSpPr>
              <a:spLocks noEditPoints="1"/>
            </p:cNvSpPr>
            <p:nvPr/>
          </p:nvSpPr>
          <p:spPr bwMode="auto">
            <a:xfrm>
              <a:off x="831850" y="195263"/>
              <a:ext cx="107950" cy="334962"/>
            </a:xfrm>
            <a:custGeom>
              <a:avLst/>
              <a:gdLst>
                <a:gd name="T0" fmla="*/ 1 h 2881172"/>
                <a:gd name="T1" fmla="*/ 1468 h 2744"/>
                <a:gd name="T2" fmla="*/ 727 w 891"/>
                <a:gd name="T3" fmla="*/ 1880 h 2744"/>
                <a:gd name="T4" fmla="*/ 677 w 891"/>
                <a:gd name="T5" fmla="*/ 1294 h 2744"/>
                <a:gd name="T6" fmla="*/ 443 w 891"/>
                <a:gd name="T7" fmla="*/ 660 h 2744"/>
                <a:gd name="T8" fmla="*/ 213 w 891"/>
                <a:gd name="T9" fmla="*/ 1292 h 2744"/>
                <a:gd name="T10" fmla="*/ 159 w 891"/>
                <a:gd name="T11" fmla="*/ 1886 h 2744"/>
                <a:gd name="T12" fmla="*/ 121 w 891"/>
                <a:gd name="T13" fmla="*/ 1310 h 2744"/>
                <a:gd name="T14" fmla="*/ 204 w 891"/>
                <a:gd name="T15" fmla="*/ 789 h 2744"/>
                <a:gd name="T16" fmla="*/ 443 w 891"/>
                <a:gd name="T17" fmla="*/ 216 h 2744"/>
                <a:gd name="T18" fmla="*/ 686 w 891"/>
                <a:gd name="T19" fmla="*/ 781 h 2744"/>
                <a:gd name="T20" fmla="*/ 1 h 2881172"/>
                <a:gd name="T21" fmla="*/ 1468 h 2744"/>
                <a:gd name="T22" fmla="*/ 445 w 891"/>
                <a:gd name="T23" fmla="*/ 2644 h 2744"/>
                <a:gd name="T24" fmla="*/ 323 w 891"/>
                <a:gd name="T25" fmla="*/ 2146 h 2744"/>
                <a:gd name="T26" fmla="*/ 447 w 891"/>
                <a:gd name="T27" fmla="*/ 1653 h 2744"/>
                <a:gd name="T28" fmla="*/ 565 w 891"/>
                <a:gd name="T29" fmla="*/ 2125 h 2744"/>
                <a:gd name="T30" fmla="*/ 445 w 891"/>
                <a:gd name="T31" fmla="*/ 2644 h 2744"/>
                <a:gd name="T32" fmla="*/ 799 w 891"/>
                <a:gd name="T33" fmla="*/ 784 h 2744"/>
                <a:gd name="T34" fmla="*/ 445 w 891"/>
                <a:gd name="T35" fmla="*/ 0 h 2744"/>
                <a:gd name="T36" fmla="*/ 117 w 891"/>
                <a:gd name="T37" fmla="*/ 685 h 2744"/>
                <a:gd name="T38" fmla="*/ 35 w 891"/>
                <a:gd name="T39" fmla="*/ 1673 h 2744"/>
                <a:gd name="T40" fmla="*/ 203 w 891"/>
                <a:gd name="T41" fmla="*/ 2307 h 2744"/>
                <a:gd name="T42" fmla="*/ 447 w 891"/>
                <a:gd name="T43" fmla="*/ 2744 h 2744"/>
                <a:gd name="T44" fmla="*/ 849 w 891"/>
                <a:gd name="T45" fmla="*/ 1717 h 2744"/>
                <a:gd name="T46" fmla="*/ 799 w 891"/>
                <a:gd name="T47" fmla="*/ 784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91" h="2744">
                  <a:moveTo>
                    <a:pt x="773" y="1468"/>
                  </a:moveTo>
                  <a:cubicBezTo>
                    <a:pt x="769" y="1621"/>
                    <a:pt x="751" y="1783"/>
                    <a:pt x="727" y="1880"/>
                  </a:cubicBezTo>
                  <a:cubicBezTo>
                    <a:pt x="736" y="1713"/>
                    <a:pt x="716" y="1478"/>
                    <a:pt x="677" y="1294"/>
                  </a:cubicBezTo>
                  <a:cubicBezTo>
                    <a:pt x="639" y="1110"/>
                    <a:pt x="530" y="802"/>
                    <a:pt x="443" y="660"/>
                  </a:cubicBezTo>
                  <a:cubicBezTo>
                    <a:pt x="363" y="796"/>
                    <a:pt x="264" y="1061"/>
                    <a:pt x="213" y="1292"/>
                  </a:cubicBezTo>
                  <a:cubicBezTo>
                    <a:pt x="161" y="1523"/>
                    <a:pt x="159" y="1802"/>
                    <a:pt x="159" y="1886"/>
                  </a:cubicBezTo>
                  <a:cubicBezTo>
                    <a:pt x="145" y="1815"/>
                    <a:pt x="111" y="1563"/>
                    <a:pt x="121" y="1310"/>
                  </a:cubicBezTo>
                  <a:cubicBezTo>
                    <a:pt x="129" y="1102"/>
                    <a:pt x="177" y="888"/>
                    <a:pt x="204" y="789"/>
                  </a:cubicBezTo>
                  <a:cubicBezTo>
                    <a:pt x="306" y="460"/>
                    <a:pt x="422" y="249"/>
                    <a:pt x="443" y="216"/>
                  </a:cubicBezTo>
                  <a:cubicBezTo>
                    <a:pt x="465" y="249"/>
                    <a:pt x="610" y="508"/>
                    <a:pt x="686" y="781"/>
                  </a:cubicBezTo>
                  <a:cubicBezTo>
                    <a:pt x="761" y="1053"/>
                    <a:pt x="776" y="1314"/>
                    <a:pt x="773" y="1468"/>
                  </a:cubicBezTo>
                  <a:close/>
                  <a:moveTo>
                    <a:pt x="445" y="2644"/>
                  </a:moveTo>
                  <a:cubicBezTo>
                    <a:pt x="400" y="2559"/>
                    <a:pt x="330" y="2397"/>
                    <a:pt x="323" y="2146"/>
                  </a:cubicBezTo>
                  <a:cubicBezTo>
                    <a:pt x="321" y="1904"/>
                    <a:pt x="418" y="1697"/>
                    <a:pt x="447" y="1653"/>
                  </a:cubicBezTo>
                  <a:cubicBezTo>
                    <a:pt x="472" y="1697"/>
                    <a:pt x="555" y="1877"/>
                    <a:pt x="565" y="2125"/>
                  </a:cubicBezTo>
                  <a:cubicBezTo>
                    <a:pt x="572" y="2367"/>
                    <a:pt x="492" y="2557"/>
                    <a:pt x="445" y="2644"/>
                  </a:cubicBezTo>
                  <a:close/>
                  <a:moveTo>
                    <a:pt x="799" y="784"/>
                  </a:moveTo>
                  <a:cubicBezTo>
                    <a:pt x="707" y="381"/>
                    <a:pt x="477" y="54"/>
                    <a:pt x="445" y="0"/>
                  </a:cubicBezTo>
                  <a:cubicBezTo>
                    <a:pt x="395" y="75"/>
                    <a:pt x="211" y="364"/>
                    <a:pt x="117" y="685"/>
                  </a:cubicBezTo>
                  <a:cubicBezTo>
                    <a:pt x="15" y="1043"/>
                    <a:pt x="0" y="1361"/>
                    <a:pt x="35" y="1673"/>
                  </a:cubicBezTo>
                  <a:cubicBezTo>
                    <a:pt x="70" y="1986"/>
                    <a:pt x="203" y="2307"/>
                    <a:pt x="203" y="2307"/>
                  </a:cubicBezTo>
                  <a:cubicBezTo>
                    <a:pt x="273" y="2475"/>
                    <a:pt x="378" y="2655"/>
                    <a:pt x="447" y="2744"/>
                  </a:cubicBezTo>
                  <a:cubicBezTo>
                    <a:pt x="547" y="2614"/>
                    <a:pt x="778" y="2225"/>
                    <a:pt x="849" y="1717"/>
                  </a:cubicBezTo>
                  <a:cubicBezTo>
                    <a:pt x="890" y="1434"/>
                    <a:pt x="891" y="1187"/>
                    <a:pt x="799" y="7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6"/>
            <p:cNvSpPr>
              <a:spLocks/>
            </p:cNvSpPr>
            <p:nvPr/>
          </p:nvSpPr>
          <p:spPr bwMode="auto">
            <a:xfrm>
              <a:off x="636588" y="358775"/>
              <a:ext cx="315912" cy="365125"/>
            </a:xfrm>
            <a:custGeom>
              <a:avLst/>
              <a:gdLst>
                <a:gd name="T0" fmla="*/ 2201 w 2597"/>
                <a:gd name="T1" fmla="*/ 1501 h 3002"/>
                <a:gd name="T2" fmla="*/ 1501 w 2597"/>
                <a:gd name="T3" fmla="*/ 1501 h 3002"/>
                <a:gd name="T4" fmla="*/ 1501 w 2597"/>
                <a:gd name="T5" fmla="*/ 1971 h 3002"/>
                <a:gd name="T6" fmla="*/ 1503 w 2597"/>
                <a:gd name="T7" fmla="*/ 1969 h 3002"/>
                <a:gd name="T8" fmla="*/ 2100 w 2597"/>
                <a:gd name="T9" fmla="*/ 1969 h 3002"/>
                <a:gd name="T10" fmla="*/ 2100 w 2597"/>
                <a:gd name="T11" fmla="*/ 2566 h 3002"/>
                <a:gd name="T12" fmla="*/ 2098 w 2597"/>
                <a:gd name="T13" fmla="*/ 2568 h 3002"/>
                <a:gd name="T14" fmla="*/ 2098 w 2597"/>
                <a:gd name="T15" fmla="*/ 2568 h 3002"/>
                <a:gd name="T16" fmla="*/ 2096 w 2597"/>
                <a:gd name="T17" fmla="*/ 2570 h 3002"/>
                <a:gd name="T18" fmla="*/ 1501 w 2597"/>
                <a:gd name="T19" fmla="*/ 2815 h 3002"/>
                <a:gd name="T20" fmla="*/ 905 w 2597"/>
                <a:gd name="T21" fmla="*/ 2568 h 3002"/>
                <a:gd name="T22" fmla="*/ 802 w 2597"/>
                <a:gd name="T23" fmla="*/ 1501 h 3002"/>
                <a:gd name="T24" fmla="*/ 905 w 2597"/>
                <a:gd name="T25" fmla="*/ 1375 h 3002"/>
                <a:gd name="T26" fmla="*/ 1501 w 2597"/>
                <a:gd name="T27" fmla="*/ 1129 h 3002"/>
                <a:gd name="T28" fmla="*/ 1501 w 2597"/>
                <a:gd name="T29" fmla="*/ 0 h 3002"/>
                <a:gd name="T30" fmla="*/ 0 w 2597"/>
                <a:gd name="T31" fmla="*/ 1501 h 3002"/>
                <a:gd name="T32" fmla="*/ 1501 w 2597"/>
                <a:gd name="T33" fmla="*/ 3002 h 3002"/>
                <a:gd name="T34" fmla="*/ 2597 w 2597"/>
                <a:gd name="T35" fmla="*/ 2527 h 3002"/>
                <a:gd name="T36" fmla="*/ 2597 w 2597"/>
                <a:gd name="T37" fmla="*/ 1501 h 3002"/>
                <a:gd name="T38" fmla="*/ 2201 w 2597"/>
                <a:gd name="T39" fmla="*/ 1501 h 3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597" h="3002">
                  <a:moveTo>
                    <a:pt x="2201" y="1501"/>
                  </a:moveTo>
                  <a:lnTo>
                    <a:pt x="1501" y="1501"/>
                  </a:lnTo>
                  <a:lnTo>
                    <a:pt x="1501" y="1971"/>
                  </a:lnTo>
                  <a:cubicBezTo>
                    <a:pt x="1502" y="1970"/>
                    <a:pt x="1503" y="1969"/>
                    <a:pt x="1503" y="1969"/>
                  </a:cubicBezTo>
                  <a:cubicBezTo>
                    <a:pt x="1668" y="1804"/>
                    <a:pt x="1935" y="1804"/>
                    <a:pt x="2100" y="1969"/>
                  </a:cubicBezTo>
                  <a:cubicBezTo>
                    <a:pt x="2265" y="2133"/>
                    <a:pt x="2265" y="2401"/>
                    <a:pt x="2100" y="2566"/>
                  </a:cubicBezTo>
                  <a:cubicBezTo>
                    <a:pt x="2100" y="2566"/>
                    <a:pt x="2099" y="2567"/>
                    <a:pt x="2098" y="2568"/>
                  </a:cubicBezTo>
                  <a:cubicBezTo>
                    <a:pt x="2098" y="2568"/>
                    <a:pt x="2098" y="2568"/>
                    <a:pt x="2098" y="2568"/>
                  </a:cubicBezTo>
                  <a:cubicBezTo>
                    <a:pt x="2097" y="2568"/>
                    <a:pt x="2096" y="2569"/>
                    <a:pt x="2096" y="2570"/>
                  </a:cubicBezTo>
                  <a:cubicBezTo>
                    <a:pt x="1931" y="2733"/>
                    <a:pt x="1716" y="2815"/>
                    <a:pt x="1501" y="2815"/>
                  </a:cubicBezTo>
                  <a:cubicBezTo>
                    <a:pt x="1286" y="2815"/>
                    <a:pt x="1070" y="2733"/>
                    <a:pt x="905" y="2568"/>
                  </a:cubicBezTo>
                  <a:cubicBezTo>
                    <a:pt x="615" y="2278"/>
                    <a:pt x="581" y="1829"/>
                    <a:pt x="802" y="1501"/>
                  </a:cubicBezTo>
                  <a:cubicBezTo>
                    <a:pt x="832" y="1457"/>
                    <a:pt x="866" y="1415"/>
                    <a:pt x="905" y="1375"/>
                  </a:cubicBezTo>
                  <a:cubicBezTo>
                    <a:pt x="1070" y="1211"/>
                    <a:pt x="1286" y="1129"/>
                    <a:pt x="1501" y="1129"/>
                  </a:cubicBezTo>
                  <a:lnTo>
                    <a:pt x="1501" y="0"/>
                  </a:lnTo>
                  <a:cubicBezTo>
                    <a:pt x="672" y="0"/>
                    <a:pt x="0" y="672"/>
                    <a:pt x="0" y="1501"/>
                  </a:cubicBezTo>
                  <a:cubicBezTo>
                    <a:pt x="0" y="2330"/>
                    <a:pt x="672" y="3002"/>
                    <a:pt x="1501" y="3002"/>
                  </a:cubicBezTo>
                  <a:cubicBezTo>
                    <a:pt x="1934" y="3002"/>
                    <a:pt x="2323" y="2820"/>
                    <a:pt x="2597" y="2527"/>
                  </a:cubicBezTo>
                  <a:lnTo>
                    <a:pt x="2597" y="1501"/>
                  </a:lnTo>
                  <a:lnTo>
                    <a:pt x="2201" y="15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7"/>
            <p:cNvSpPr>
              <a:spLocks/>
            </p:cNvSpPr>
            <p:nvPr/>
          </p:nvSpPr>
          <p:spPr bwMode="auto">
            <a:xfrm>
              <a:off x="974725" y="358775"/>
              <a:ext cx="69850" cy="182562"/>
            </a:xfrm>
            <a:custGeom>
              <a:avLst/>
              <a:gdLst>
                <a:gd name="T0" fmla="*/ 0 w 572"/>
                <a:gd name="T1" fmla="*/ 0 h 1501"/>
                <a:gd name="T2" fmla="*/ 572 w 572"/>
                <a:gd name="T3" fmla="*/ 0 h 1501"/>
                <a:gd name="T4" fmla="*/ 572 w 572"/>
                <a:gd name="T5" fmla="*/ 186 h 1501"/>
                <a:gd name="T6" fmla="*/ 300 w 572"/>
                <a:gd name="T7" fmla="*/ 186 h 1501"/>
                <a:gd name="T8" fmla="*/ 300 w 572"/>
                <a:gd name="T9" fmla="*/ 1501 h 1501"/>
                <a:gd name="T10" fmla="*/ 0 w 572"/>
                <a:gd name="T11" fmla="*/ 1501 h 1501"/>
                <a:gd name="T12" fmla="*/ 0 w 572"/>
                <a:gd name="T13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2" h="1501">
                  <a:moveTo>
                    <a:pt x="0" y="0"/>
                  </a:moveTo>
                  <a:lnTo>
                    <a:pt x="572" y="0"/>
                  </a:lnTo>
                  <a:lnTo>
                    <a:pt x="572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 8"/>
            <p:cNvSpPr>
              <a:spLocks noEditPoints="1"/>
            </p:cNvSpPr>
            <p:nvPr/>
          </p:nvSpPr>
          <p:spPr bwMode="auto">
            <a:xfrm>
              <a:off x="1042988" y="358775"/>
              <a:ext cx="95250" cy="182562"/>
            </a:xfrm>
            <a:custGeom>
              <a:avLst/>
              <a:gdLst>
                <a:gd name="T0" fmla="*/ 0 w 785"/>
                <a:gd name="T1" fmla="*/ 1501 h 1501"/>
                <a:gd name="T2" fmla="*/ 294 w 785"/>
                <a:gd name="T3" fmla="*/ 1501 h 1501"/>
                <a:gd name="T4" fmla="*/ 322 w 785"/>
                <a:gd name="T5" fmla="*/ 1102 h 1501"/>
                <a:gd name="T6" fmla="*/ 463 w 785"/>
                <a:gd name="T7" fmla="*/ 1102 h 1501"/>
                <a:gd name="T8" fmla="*/ 491 w 785"/>
                <a:gd name="T9" fmla="*/ 1501 h 1501"/>
                <a:gd name="T10" fmla="*/ 785 w 785"/>
                <a:gd name="T11" fmla="*/ 1501 h 1501"/>
                <a:gd name="T12" fmla="*/ 628 w 785"/>
                <a:gd name="T13" fmla="*/ 0 h 1501"/>
                <a:gd name="T14" fmla="*/ 157 w 785"/>
                <a:gd name="T15" fmla="*/ 0 h 1501"/>
                <a:gd name="T16" fmla="*/ 0 w 785"/>
                <a:gd name="T17" fmla="*/ 1501 h 1501"/>
                <a:gd name="T18" fmla="*/ 332 w 785"/>
                <a:gd name="T19" fmla="*/ 937 h 1501"/>
                <a:gd name="T20" fmla="*/ 384 w 785"/>
                <a:gd name="T21" fmla="*/ 186 h 1501"/>
                <a:gd name="T22" fmla="*/ 401 w 785"/>
                <a:gd name="T23" fmla="*/ 186 h 1501"/>
                <a:gd name="T24" fmla="*/ 453 w 785"/>
                <a:gd name="T25" fmla="*/ 937 h 1501"/>
                <a:gd name="T26" fmla="*/ 332 w 785"/>
                <a:gd name="T27" fmla="*/ 937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5" h="1501">
                  <a:moveTo>
                    <a:pt x="0" y="1501"/>
                  </a:moveTo>
                  <a:lnTo>
                    <a:pt x="294" y="1501"/>
                  </a:lnTo>
                  <a:lnTo>
                    <a:pt x="322" y="1102"/>
                  </a:lnTo>
                  <a:lnTo>
                    <a:pt x="463" y="1102"/>
                  </a:lnTo>
                  <a:lnTo>
                    <a:pt x="491" y="1501"/>
                  </a:lnTo>
                  <a:lnTo>
                    <a:pt x="785" y="1501"/>
                  </a:lnTo>
                  <a:lnTo>
                    <a:pt x="628" y="0"/>
                  </a:lnTo>
                  <a:lnTo>
                    <a:pt x="157" y="0"/>
                  </a:lnTo>
                  <a:lnTo>
                    <a:pt x="0" y="1501"/>
                  </a:lnTo>
                  <a:close/>
                  <a:moveTo>
                    <a:pt x="332" y="937"/>
                  </a:moveTo>
                  <a:lnTo>
                    <a:pt x="384" y="186"/>
                  </a:lnTo>
                  <a:lnTo>
                    <a:pt x="401" y="186"/>
                  </a:lnTo>
                  <a:lnTo>
                    <a:pt x="453" y="937"/>
                  </a:lnTo>
                  <a:lnTo>
                    <a:pt x="332" y="9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9"/>
            <p:cNvSpPr>
              <a:spLocks/>
            </p:cNvSpPr>
            <p:nvPr/>
          </p:nvSpPr>
          <p:spPr bwMode="auto">
            <a:xfrm>
              <a:off x="1150938" y="358775"/>
              <a:ext cx="84137" cy="182562"/>
            </a:xfrm>
            <a:custGeom>
              <a:avLst/>
              <a:gdLst>
                <a:gd name="T0" fmla="*/ 300 w 695"/>
                <a:gd name="T1" fmla="*/ 975 h 1501"/>
                <a:gd name="T2" fmla="*/ 300 w 695"/>
                <a:gd name="T3" fmla="*/ 1258 h 1501"/>
                <a:gd name="T4" fmla="*/ 347 w 695"/>
                <a:gd name="T5" fmla="*/ 1307 h 1501"/>
                <a:gd name="T6" fmla="*/ 395 w 695"/>
                <a:gd name="T7" fmla="*/ 1258 h 1501"/>
                <a:gd name="T8" fmla="*/ 395 w 695"/>
                <a:gd name="T9" fmla="*/ 909 h 1501"/>
                <a:gd name="T10" fmla="*/ 275 w 695"/>
                <a:gd name="T11" fmla="*/ 810 h 1501"/>
                <a:gd name="T12" fmla="*/ 152 w 695"/>
                <a:gd name="T13" fmla="*/ 810 h 1501"/>
                <a:gd name="T14" fmla="*/ 152 w 695"/>
                <a:gd name="T15" fmla="*/ 645 h 1501"/>
                <a:gd name="T16" fmla="*/ 279 w 695"/>
                <a:gd name="T17" fmla="*/ 645 h 1501"/>
                <a:gd name="T18" fmla="*/ 395 w 695"/>
                <a:gd name="T19" fmla="*/ 534 h 1501"/>
                <a:gd name="T20" fmla="*/ 395 w 695"/>
                <a:gd name="T21" fmla="*/ 236 h 1501"/>
                <a:gd name="T22" fmla="*/ 347 w 695"/>
                <a:gd name="T23" fmla="*/ 186 h 1501"/>
                <a:gd name="T24" fmla="*/ 300 w 695"/>
                <a:gd name="T25" fmla="*/ 236 h 1501"/>
                <a:gd name="T26" fmla="*/ 300 w 695"/>
                <a:gd name="T27" fmla="*/ 480 h 1501"/>
                <a:gd name="T28" fmla="*/ 0 w 695"/>
                <a:gd name="T29" fmla="*/ 480 h 1501"/>
                <a:gd name="T30" fmla="*/ 0 w 695"/>
                <a:gd name="T31" fmla="*/ 268 h 1501"/>
                <a:gd name="T32" fmla="*/ 223 w 695"/>
                <a:gd name="T33" fmla="*/ 0 h 1501"/>
                <a:gd name="T34" fmla="*/ 472 w 695"/>
                <a:gd name="T35" fmla="*/ 0 h 1501"/>
                <a:gd name="T36" fmla="*/ 695 w 695"/>
                <a:gd name="T37" fmla="*/ 268 h 1501"/>
                <a:gd name="T38" fmla="*/ 695 w 695"/>
                <a:gd name="T39" fmla="*/ 508 h 1501"/>
                <a:gd name="T40" fmla="*/ 491 w 695"/>
                <a:gd name="T41" fmla="*/ 712 h 1501"/>
                <a:gd name="T42" fmla="*/ 491 w 695"/>
                <a:gd name="T43" fmla="*/ 727 h 1501"/>
                <a:gd name="T44" fmla="*/ 695 w 695"/>
                <a:gd name="T45" fmla="*/ 930 h 1501"/>
                <a:gd name="T46" fmla="*/ 695 w 695"/>
                <a:gd name="T47" fmla="*/ 1233 h 1501"/>
                <a:gd name="T48" fmla="*/ 472 w 695"/>
                <a:gd name="T49" fmla="*/ 1501 h 1501"/>
                <a:gd name="T50" fmla="*/ 223 w 695"/>
                <a:gd name="T51" fmla="*/ 1501 h 1501"/>
                <a:gd name="T52" fmla="*/ 0 w 695"/>
                <a:gd name="T53" fmla="*/ 1233 h 1501"/>
                <a:gd name="T54" fmla="*/ 0 w 695"/>
                <a:gd name="T55" fmla="*/ 975 h 1501"/>
                <a:gd name="T56" fmla="*/ 300 w 695"/>
                <a:gd name="T57" fmla="*/ 975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95" h="1501">
                  <a:moveTo>
                    <a:pt x="300" y="975"/>
                  </a:moveTo>
                  <a:lnTo>
                    <a:pt x="300" y="1258"/>
                  </a:lnTo>
                  <a:cubicBezTo>
                    <a:pt x="300" y="1297"/>
                    <a:pt x="330" y="1307"/>
                    <a:pt x="347" y="1307"/>
                  </a:cubicBezTo>
                  <a:cubicBezTo>
                    <a:pt x="375" y="1307"/>
                    <a:pt x="395" y="1284"/>
                    <a:pt x="395" y="1258"/>
                  </a:cubicBezTo>
                  <a:lnTo>
                    <a:pt x="395" y="909"/>
                  </a:lnTo>
                  <a:cubicBezTo>
                    <a:pt x="395" y="862"/>
                    <a:pt x="386" y="810"/>
                    <a:pt x="275" y="810"/>
                  </a:cubicBezTo>
                  <a:lnTo>
                    <a:pt x="152" y="810"/>
                  </a:lnTo>
                  <a:lnTo>
                    <a:pt x="152" y="645"/>
                  </a:lnTo>
                  <a:lnTo>
                    <a:pt x="279" y="645"/>
                  </a:lnTo>
                  <a:cubicBezTo>
                    <a:pt x="365" y="645"/>
                    <a:pt x="395" y="626"/>
                    <a:pt x="395" y="534"/>
                  </a:cubicBezTo>
                  <a:lnTo>
                    <a:pt x="395" y="236"/>
                  </a:lnTo>
                  <a:cubicBezTo>
                    <a:pt x="395" y="210"/>
                    <a:pt x="375" y="186"/>
                    <a:pt x="347" y="186"/>
                  </a:cubicBezTo>
                  <a:cubicBezTo>
                    <a:pt x="330" y="186"/>
                    <a:pt x="300" y="197"/>
                    <a:pt x="300" y="236"/>
                  </a:cubicBezTo>
                  <a:lnTo>
                    <a:pt x="300" y="480"/>
                  </a:lnTo>
                  <a:lnTo>
                    <a:pt x="0" y="480"/>
                  </a:lnTo>
                  <a:lnTo>
                    <a:pt x="0" y="268"/>
                  </a:lnTo>
                  <a:cubicBezTo>
                    <a:pt x="0" y="163"/>
                    <a:pt x="13" y="0"/>
                    <a:pt x="223" y="0"/>
                  </a:cubicBezTo>
                  <a:lnTo>
                    <a:pt x="472" y="0"/>
                  </a:lnTo>
                  <a:cubicBezTo>
                    <a:pt x="682" y="0"/>
                    <a:pt x="695" y="163"/>
                    <a:pt x="695" y="268"/>
                  </a:cubicBezTo>
                  <a:lnTo>
                    <a:pt x="695" y="508"/>
                  </a:lnTo>
                  <a:cubicBezTo>
                    <a:pt x="695" y="671"/>
                    <a:pt x="581" y="716"/>
                    <a:pt x="491" y="712"/>
                  </a:cubicBezTo>
                  <a:lnTo>
                    <a:pt x="491" y="727"/>
                  </a:lnTo>
                  <a:cubicBezTo>
                    <a:pt x="693" y="723"/>
                    <a:pt x="695" y="877"/>
                    <a:pt x="695" y="930"/>
                  </a:cubicBezTo>
                  <a:lnTo>
                    <a:pt x="695" y="1233"/>
                  </a:lnTo>
                  <a:cubicBezTo>
                    <a:pt x="695" y="1338"/>
                    <a:pt x="682" y="1501"/>
                    <a:pt x="472" y="1501"/>
                  </a:cubicBezTo>
                  <a:lnTo>
                    <a:pt x="223" y="1501"/>
                  </a:lnTo>
                  <a:cubicBezTo>
                    <a:pt x="13" y="1501"/>
                    <a:pt x="0" y="1338"/>
                    <a:pt x="0" y="1233"/>
                  </a:cubicBezTo>
                  <a:lnTo>
                    <a:pt x="0" y="975"/>
                  </a:lnTo>
                  <a:lnTo>
                    <a:pt x="300" y="9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10"/>
            <p:cNvSpPr>
              <a:spLocks/>
            </p:cNvSpPr>
            <p:nvPr/>
          </p:nvSpPr>
          <p:spPr bwMode="auto">
            <a:xfrm>
              <a:off x="1254125" y="358775"/>
              <a:ext cx="84137" cy="182562"/>
            </a:xfrm>
            <a:custGeom>
              <a:avLst/>
              <a:gdLst>
                <a:gd name="T0" fmla="*/ 0 w 694"/>
                <a:gd name="T1" fmla="*/ 0 h 1501"/>
                <a:gd name="T2" fmla="*/ 694 w 694"/>
                <a:gd name="T3" fmla="*/ 0 h 1501"/>
                <a:gd name="T4" fmla="*/ 694 w 694"/>
                <a:gd name="T5" fmla="*/ 1501 h 1501"/>
                <a:gd name="T6" fmla="*/ 394 w 694"/>
                <a:gd name="T7" fmla="*/ 1501 h 1501"/>
                <a:gd name="T8" fmla="*/ 394 w 694"/>
                <a:gd name="T9" fmla="*/ 186 h 1501"/>
                <a:gd name="T10" fmla="*/ 300 w 694"/>
                <a:gd name="T11" fmla="*/ 186 h 1501"/>
                <a:gd name="T12" fmla="*/ 300 w 694"/>
                <a:gd name="T13" fmla="*/ 1501 h 1501"/>
                <a:gd name="T14" fmla="*/ 0 w 694"/>
                <a:gd name="T15" fmla="*/ 1501 h 1501"/>
                <a:gd name="T16" fmla="*/ 0 w 694"/>
                <a:gd name="T17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1501">
                  <a:moveTo>
                    <a:pt x="0" y="0"/>
                  </a:moveTo>
                  <a:lnTo>
                    <a:pt x="694" y="0"/>
                  </a:lnTo>
                  <a:lnTo>
                    <a:pt x="694" y="1501"/>
                  </a:lnTo>
                  <a:lnTo>
                    <a:pt x="394" y="1501"/>
                  </a:lnTo>
                  <a:lnTo>
                    <a:pt x="394" y="186"/>
                  </a:lnTo>
                  <a:lnTo>
                    <a:pt x="300" y="186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1360488" y="358775"/>
              <a:ext cx="84137" cy="182562"/>
            </a:xfrm>
            <a:custGeom>
              <a:avLst/>
              <a:gdLst>
                <a:gd name="T0" fmla="*/ 0 w 694"/>
                <a:gd name="T1" fmla="*/ 1501 h 1501"/>
                <a:gd name="T2" fmla="*/ 300 w 694"/>
                <a:gd name="T3" fmla="*/ 1501 h 1501"/>
                <a:gd name="T4" fmla="*/ 300 w 694"/>
                <a:gd name="T5" fmla="*/ 990 h 1501"/>
                <a:gd name="T6" fmla="*/ 471 w 694"/>
                <a:gd name="T7" fmla="*/ 990 h 1501"/>
                <a:gd name="T8" fmla="*/ 694 w 694"/>
                <a:gd name="T9" fmla="*/ 723 h 1501"/>
                <a:gd name="T10" fmla="*/ 694 w 694"/>
                <a:gd name="T11" fmla="*/ 268 h 1501"/>
                <a:gd name="T12" fmla="*/ 471 w 694"/>
                <a:gd name="T13" fmla="*/ 0 h 1501"/>
                <a:gd name="T14" fmla="*/ 0 w 694"/>
                <a:gd name="T15" fmla="*/ 0 h 1501"/>
                <a:gd name="T16" fmla="*/ 0 w 694"/>
                <a:gd name="T17" fmla="*/ 1501 h 1501"/>
                <a:gd name="T18" fmla="*/ 300 w 694"/>
                <a:gd name="T19" fmla="*/ 826 h 1501"/>
                <a:gd name="T20" fmla="*/ 300 w 694"/>
                <a:gd name="T21" fmla="*/ 186 h 1501"/>
                <a:gd name="T22" fmla="*/ 338 w 694"/>
                <a:gd name="T23" fmla="*/ 186 h 1501"/>
                <a:gd name="T24" fmla="*/ 394 w 694"/>
                <a:gd name="T25" fmla="*/ 261 h 1501"/>
                <a:gd name="T26" fmla="*/ 394 w 694"/>
                <a:gd name="T27" fmla="*/ 750 h 1501"/>
                <a:gd name="T28" fmla="*/ 338 w 694"/>
                <a:gd name="T29" fmla="*/ 826 h 1501"/>
                <a:gd name="T30" fmla="*/ 300 w 694"/>
                <a:gd name="T31" fmla="*/ 826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4" h="1501">
                  <a:moveTo>
                    <a:pt x="0" y="1501"/>
                  </a:moveTo>
                  <a:lnTo>
                    <a:pt x="300" y="1501"/>
                  </a:lnTo>
                  <a:lnTo>
                    <a:pt x="300" y="990"/>
                  </a:lnTo>
                  <a:lnTo>
                    <a:pt x="471" y="990"/>
                  </a:lnTo>
                  <a:cubicBezTo>
                    <a:pt x="681" y="990"/>
                    <a:pt x="694" y="828"/>
                    <a:pt x="694" y="723"/>
                  </a:cubicBezTo>
                  <a:lnTo>
                    <a:pt x="694" y="268"/>
                  </a:lnTo>
                  <a:cubicBezTo>
                    <a:pt x="694" y="163"/>
                    <a:pt x="681" y="0"/>
                    <a:pt x="471" y="0"/>
                  </a:cubicBezTo>
                  <a:lnTo>
                    <a:pt x="0" y="0"/>
                  </a:lnTo>
                  <a:lnTo>
                    <a:pt x="0" y="1501"/>
                  </a:lnTo>
                  <a:close/>
                  <a:moveTo>
                    <a:pt x="300" y="826"/>
                  </a:moveTo>
                  <a:lnTo>
                    <a:pt x="300" y="186"/>
                  </a:lnTo>
                  <a:lnTo>
                    <a:pt x="338" y="186"/>
                  </a:lnTo>
                  <a:cubicBezTo>
                    <a:pt x="371" y="186"/>
                    <a:pt x="394" y="214"/>
                    <a:pt x="394" y="261"/>
                  </a:cubicBezTo>
                  <a:lnTo>
                    <a:pt x="394" y="750"/>
                  </a:lnTo>
                  <a:cubicBezTo>
                    <a:pt x="394" y="798"/>
                    <a:pt x="371" y="826"/>
                    <a:pt x="338" y="826"/>
                  </a:cubicBezTo>
                  <a:lnTo>
                    <a:pt x="300" y="8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 12"/>
            <p:cNvSpPr>
              <a:spLocks noEditPoints="1"/>
            </p:cNvSpPr>
            <p:nvPr/>
          </p:nvSpPr>
          <p:spPr bwMode="auto">
            <a:xfrm>
              <a:off x="1462088" y="358775"/>
              <a:ext cx="84137" cy="182562"/>
            </a:xfrm>
            <a:custGeom>
              <a:avLst/>
              <a:gdLst>
                <a:gd name="T0" fmla="*/ 0 w 695"/>
                <a:gd name="T1" fmla="*/ 1233 h 1501"/>
                <a:gd name="T2" fmla="*/ 223 w 695"/>
                <a:gd name="T3" fmla="*/ 1501 h 1501"/>
                <a:gd name="T4" fmla="*/ 472 w 695"/>
                <a:gd name="T5" fmla="*/ 1501 h 1501"/>
                <a:gd name="T6" fmla="*/ 695 w 695"/>
                <a:gd name="T7" fmla="*/ 1233 h 1501"/>
                <a:gd name="T8" fmla="*/ 695 w 695"/>
                <a:gd name="T9" fmla="*/ 268 h 1501"/>
                <a:gd name="T10" fmla="*/ 472 w 695"/>
                <a:gd name="T11" fmla="*/ 0 h 1501"/>
                <a:gd name="T12" fmla="*/ 223 w 695"/>
                <a:gd name="T13" fmla="*/ 0 h 1501"/>
                <a:gd name="T14" fmla="*/ 0 w 695"/>
                <a:gd name="T15" fmla="*/ 268 h 1501"/>
                <a:gd name="T16" fmla="*/ 0 w 695"/>
                <a:gd name="T17" fmla="*/ 1233 h 1501"/>
                <a:gd name="T18" fmla="*/ 394 w 695"/>
                <a:gd name="T19" fmla="*/ 1258 h 1501"/>
                <a:gd name="T20" fmla="*/ 347 w 695"/>
                <a:gd name="T21" fmla="*/ 1307 h 1501"/>
                <a:gd name="T22" fmla="*/ 300 w 695"/>
                <a:gd name="T23" fmla="*/ 1258 h 1501"/>
                <a:gd name="T24" fmla="*/ 300 w 695"/>
                <a:gd name="T25" fmla="*/ 236 h 1501"/>
                <a:gd name="T26" fmla="*/ 347 w 695"/>
                <a:gd name="T27" fmla="*/ 186 h 1501"/>
                <a:gd name="T28" fmla="*/ 394 w 695"/>
                <a:gd name="T29" fmla="*/ 236 h 1501"/>
                <a:gd name="T30" fmla="*/ 394 w 695"/>
                <a:gd name="T31" fmla="*/ 1258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95" h="1501">
                  <a:moveTo>
                    <a:pt x="0" y="1233"/>
                  </a:moveTo>
                  <a:cubicBezTo>
                    <a:pt x="0" y="1338"/>
                    <a:pt x="13" y="1501"/>
                    <a:pt x="223" y="1501"/>
                  </a:cubicBezTo>
                  <a:lnTo>
                    <a:pt x="472" y="1501"/>
                  </a:lnTo>
                  <a:cubicBezTo>
                    <a:pt x="682" y="1501"/>
                    <a:pt x="695" y="1338"/>
                    <a:pt x="695" y="1233"/>
                  </a:cubicBezTo>
                  <a:lnTo>
                    <a:pt x="695" y="268"/>
                  </a:lnTo>
                  <a:cubicBezTo>
                    <a:pt x="695" y="163"/>
                    <a:pt x="682" y="0"/>
                    <a:pt x="472" y="0"/>
                  </a:cubicBezTo>
                  <a:lnTo>
                    <a:pt x="223" y="0"/>
                  </a:lnTo>
                  <a:cubicBezTo>
                    <a:pt x="13" y="0"/>
                    <a:pt x="0" y="163"/>
                    <a:pt x="0" y="268"/>
                  </a:cubicBezTo>
                  <a:lnTo>
                    <a:pt x="0" y="1233"/>
                  </a:lnTo>
                  <a:close/>
                  <a:moveTo>
                    <a:pt x="394" y="1258"/>
                  </a:moveTo>
                  <a:cubicBezTo>
                    <a:pt x="394" y="1284"/>
                    <a:pt x="375" y="1307"/>
                    <a:pt x="347" y="1307"/>
                  </a:cubicBezTo>
                  <a:cubicBezTo>
                    <a:pt x="330" y="1307"/>
                    <a:pt x="300" y="1297"/>
                    <a:pt x="300" y="1258"/>
                  </a:cubicBezTo>
                  <a:lnTo>
                    <a:pt x="300" y="236"/>
                  </a:lnTo>
                  <a:cubicBezTo>
                    <a:pt x="300" y="197"/>
                    <a:pt x="330" y="186"/>
                    <a:pt x="347" y="186"/>
                  </a:cubicBezTo>
                  <a:cubicBezTo>
                    <a:pt x="375" y="186"/>
                    <a:pt x="394" y="210"/>
                    <a:pt x="394" y="236"/>
                  </a:cubicBezTo>
                  <a:lnTo>
                    <a:pt x="394" y="12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 13"/>
            <p:cNvSpPr>
              <a:spLocks/>
            </p:cNvSpPr>
            <p:nvPr/>
          </p:nvSpPr>
          <p:spPr bwMode="auto">
            <a:xfrm>
              <a:off x="1565275" y="358775"/>
              <a:ext cx="142875" cy="182562"/>
            </a:xfrm>
            <a:custGeom>
              <a:avLst/>
              <a:gdLst>
                <a:gd name="T0" fmla="*/ 780 w 1171"/>
                <a:gd name="T1" fmla="*/ 0 h 1501"/>
                <a:gd name="T2" fmla="*/ 1171 w 1171"/>
                <a:gd name="T3" fmla="*/ 0 h 1501"/>
                <a:gd name="T4" fmla="*/ 1171 w 1171"/>
                <a:gd name="T5" fmla="*/ 1501 h 1501"/>
                <a:gd name="T6" fmla="*/ 870 w 1171"/>
                <a:gd name="T7" fmla="*/ 1501 h 1501"/>
                <a:gd name="T8" fmla="*/ 870 w 1171"/>
                <a:gd name="T9" fmla="*/ 560 h 1501"/>
                <a:gd name="T10" fmla="*/ 860 w 1171"/>
                <a:gd name="T11" fmla="*/ 560 h 1501"/>
                <a:gd name="T12" fmla="*/ 705 w 1171"/>
                <a:gd name="T13" fmla="*/ 1501 h 1501"/>
                <a:gd name="T14" fmla="*/ 465 w 1171"/>
                <a:gd name="T15" fmla="*/ 1501 h 1501"/>
                <a:gd name="T16" fmla="*/ 311 w 1171"/>
                <a:gd name="T17" fmla="*/ 560 h 1501"/>
                <a:gd name="T18" fmla="*/ 300 w 1171"/>
                <a:gd name="T19" fmla="*/ 560 h 1501"/>
                <a:gd name="T20" fmla="*/ 300 w 1171"/>
                <a:gd name="T21" fmla="*/ 1501 h 1501"/>
                <a:gd name="T22" fmla="*/ 0 w 1171"/>
                <a:gd name="T23" fmla="*/ 1501 h 1501"/>
                <a:gd name="T24" fmla="*/ 0 w 1171"/>
                <a:gd name="T25" fmla="*/ 0 h 1501"/>
                <a:gd name="T26" fmla="*/ 390 w 1171"/>
                <a:gd name="T27" fmla="*/ 0 h 1501"/>
                <a:gd name="T28" fmla="*/ 585 w 1171"/>
                <a:gd name="T29" fmla="*/ 1055 h 1501"/>
                <a:gd name="T30" fmla="*/ 780 w 1171"/>
                <a:gd name="T31" fmla="*/ 0 h 1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1" h="1501">
                  <a:moveTo>
                    <a:pt x="780" y="0"/>
                  </a:moveTo>
                  <a:lnTo>
                    <a:pt x="1171" y="0"/>
                  </a:lnTo>
                  <a:lnTo>
                    <a:pt x="1171" y="1501"/>
                  </a:lnTo>
                  <a:lnTo>
                    <a:pt x="870" y="1501"/>
                  </a:lnTo>
                  <a:lnTo>
                    <a:pt x="870" y="560"/>
                  </a:lnTo>
                  <a:lnTo>
                    <a:pt x="860" y="560"/>
                  </a:lnTo>
                  <a:lnTo>
                    <a:pt x="705" y="1501"/>
                  </a:lnTo>
                  <a:lnTo>
                    <a:pt x="465" y="1501"/>
                  </a:lnTo>
                  <a:lnTo>
                    <a:pt x="311" y="560"/>
                  </a:lnTo>
                  <a:lnTo>
                    <a:pt x="300" y="560"/>
                  </a:lnTo>
                  <a:lnTo>
                    <a:pt x="300" y="1501"/>
                  </a:lnTo>
                  <a:lnTo>
                    <a:pt x="0" y="1501"/>
                  </a:lnTo>
                  <a:lnTo>
                    <a:pt x="0" y="0"/>
                  </a:lnTo>
                  <a:lnTo>
                    <a:pt x="390" y="0"/>
                  </a:lnTo>
                  <a:lnTo>
                    <a:pt x="585" y="1055"/>
                  </a:lnTo>
                  <a:lnTo>
                    <a:pt x="7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14"/>
            <p:cNvSpPr>
              <a:spLocks noEditPoints="1"/>
            </p:cNvSpPr>
            <p:nvPr/>
          </p:nvSpPr>
          <p:spPr bwMode="auto">
            <a:xfrm>
              <a:off x="974725" y="598488"/>
              <a:ext cx="733425" cy="125412"/>
            </a:xfrm>
            <a:custGeom>
              <a:avLst/>
              <a:gdLst>
                <a:gd name="T0" fmla="*/ 6025 w 6025"/>
                <a:gd name="T1" fmla="*/ 1034 h 1034"/>
                <a:gd name="T2" fmla="*/ 0 w 6025"/>
                <a:gd name="T3" fmla="*/ 0 h 1034"/>
                <a:gd name="T4" fmla="*/ 351 w 6025"/>
                <a:gd name="T5" fmla="*/ 717 h 1034"/>
                <a:gd name="T6" fmla="*/ 457 w 6025"/>
                <a:gd name="T7" fmla="*/ 639 h 1034"/>
                <a:gd name="T8" fmla="*/ 351 w 6025"/>
                <a:gd name="T9" fmla="*/ 559 h 1034"/>
                <a:gd name="T10" fmla="*/ 5446 w 6025"/>
                <a:gd name="T11" fmla="*/ 397 h 1034"/>
                <a:gd name="T12" fmla="*/ 5818 w 6025"/>
                <a:gd name="T13" fmla="*/ 358 h 1034"/>
                <a:gd name="T14" fmla="*/ 5732 w 6025"/>
                <a:gd name="T15" fmla="*/ 502 h 1034"/>
                <a:gd name="T16" fmla="*/ 5642 w 6025"/>
                <a:gd name="T17" fmla="*/ 843 h 1034"/>
                <a:gd name="T18" fmla="*/ 5583 w 6025"/>
                <a:gd name="T19" fmla="*/ 643 h 1034"/>
                <a:gd name="T20" fmla="*/ 5690 w 6025"/>
                <a:gd name="T21" fmla="*/ 643 h 1034"/>
                <a:gd name="T22" fmla="*/ 5603 w 6025"/>
                <a:gd name="T23" fmla="*/ 561 h 1034"/>
                <a:gd name="T24" fmla="*/ 5639 w 6025"/>
                <a:gd name="T25" fmla="*/ 450 h 1034"/>
                <a:gd name="T26" fmla="*/ 5633 w 6025"/>
                <a:gd name="T27" fmla="*/ 305 h 1034"/>
                <a:gd name="T28" fmla="*/ 5446 w 6025"/>
                <a:gd name="T29" fmla="*/ 397 h 1034"/>
                <a:gd name="T30" fmla="*/ 4829 w 6025"/>
                <a:gd name="T31" fmla="*/ 319 h 1034"/>
                <a:gd name="T32" fmla="*/ 4789 w 6025"/>
                <a:gd name="T33" fmla="*/ 592 h 1034"/>
                <a:gd name="T34" fmla="*/ 4921 w 6025"/>
                <a:gd name="T35" fmla="*/ 208 h 1034"/>
                <a:gd name="T36" fmla="*/ 4911 w 6025"/>
                <a:gd name="T37" fmla="*/ 829 h 1034"/>
                <a:gd name="T38" fmla="*/ 4775 w 6025"/>
                <a:gd name="T39" fmla="*/ 704 h 1034"/>
                <a:gd name="T40" fmla="*/ 4607 w 6025"/>
                <a:gd name="T41" fmla="*/ 829 h 1034"/>
                <a:gd name="T42" fmla="*/ 4921 w 6025"/>
                <a:gd name="T43" fmla="*/ 208 h 1034"/>
                <a:gd name="T44" fmla="*/ 4194 w 6025"/>
                <a:gd name="T45" fmla="*/ 325 h 1034"/>
                <a:gd name="T46" fmla="*/ 3996 w 6025"/>
                <a:gd name="T47" fmla="*/ 829 h 1034"/>
                <a:gd name="T48" fmla="*/ 3847 w 6025"/>
                <a:gd name="T49" fmla="*/ 208 h 1034"/>
                <a:gd name="T50" fmla="*/ 3081 w 6025"/>
                <a:gd name="T51" fmla="*/ 208 h 1034"/>
                <a:gd name="T52" fmla="*/ 3059 w 6025"/>
                <a:gd name="T53" fmla="*/ 598 h 1034"/>
                <a:gd name="T54" fmla="*/ 3186 w 6025"/>
                <a:gd name="T55" fmla="*/ 208 h 1034"/>
                <a:gd name="T56" fmla="*/ 3329 w 6025"/>
                <a:gd name="T57" fmla="*/ 829 h 1034"/>
                <a:gd name="T58" fmla="*/ 3186 w 6025"/>
                <a:gd name="T59" fmla="*/ 684 h 1034"/>
                <a:gd name="T60" fmla="*/ 3213 w 6025"/>
                <a:gd name="T61" fmla="*/ 451 h 1034"/>
                <a:gd name="T62" fmla="*/ 2938 w 6025"/>
                <a:gd name="T63" fmla="*/ 829 h 1034"/>
                <a:gd name="T64" fmla="*/ 3081 w 6025"/>
                <a:gd name="T65" fmla="*/ 208 h 1034"/>
                <a:gd name="T66" fmla="*/ 2173 w 6025"/>
                <a:gd name="T67" fmla="*/ 362 h 1034"/>
                <a:gd name="T68" fmla="*/ 2151 w 6025"/>
                <a:gd name="T69" fmla="*/ 598 h 1034"/>
                <a:gd name="T70" fmla="*/ 2420 w 6025"/>
                <a:gd name="T71" fmla="*/ 208 h 1034"/>
                <a:gd name="T72" fmla="*/ 2278 w 6025"/>
                <a:gd name="T73" fmla="*/ 829 h 1034"/>
                <a:gd name="T74" fmla="*/ 2305 w 6025"/>
                <a:gd name="T75" fmla="*/ 451 h 1034"/>
                <a:gd name="T76" fmla="*/ 2176 w 6025"/>
                <a:gd name="T77" fmla="*/ 829 h 1034"/>
                <a:gd name="T78" fmla="*/ 2030 w 6025"/>
                <a:gd name="T79" fmla="*/ 208 h 1034"/>
                <a:gd name="T80" fmla="*/ 1265 w 6025"/>
                <a:gd name="T81" fmla="*/ 447 h 1034"/>
                <a:gd name="T82" fmla="*/ 1363 w 6025"/>
                <a:gd name="T83" fmla="*/ 208 h 1034"/>
                <a:gd name="T84" fmla="*/ 1512 w 6025"/>
                <a:gd name="T85" fmla="*/ 829 h 1034"/>
                <a:gd name="T86" fmla="*/ 1363 w 6025"/>
                <a:gd name="T87" fmla="*/ 565 h 1034"/>
                <a:gd name="T88" fmla="*/ 1265 w 6025"/>
                <a:gd name="T89" fmla="*/ 829 h 1034"/>
                <a:gd name="T90" fmla="*/ 1115 w 6025"/>
                <a:gd name="T91" fmla="*/ 208 h 1034"/>
                <a:gd name="T92" fmla="*/ 1265 w 6025"/>
                <a:gd name="T93" fmla="*/ 447 h 1034"/>
                <a:gd name="T94" fmla="*/ 395 w 6025"/>
                <a:gd name="T95" fmla="*/ 447 h 1034"/>
                <a:gd name="T96" fmla="*/ 395 w 6025"/>
                <a:gd name="T97" fmla="*/ 319 h 1034"/>
                <a:gd name="T98" fmla="*/ 351 w 6025"/>
                <a:gd name="T99" fmla="*/ 447 h 1034"/>
                <a:gd name="T100" fmla="*/ 445 w 6025"/>
                <a:gd name="T101" fmla="*/ 208 h 1034"/>
                <a:gd name="T102" fmla="*/ 513 w 6025"/>
                <a:gd name="T103" fmla="*/ 495 h 1034"/>
                <a:gd name="T104" fmla="*/ 415 w 6025"/>
                <a:gd name="T105" fmla="*/ 829 h 1034"/>
                <a:gd name="T106" fmla="*/ 206 w 6025"/>
                <a:gd name="T107" fmla="*/ 208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025" h="1034">
                  <a:moveTo>
                    <a:pt x="0" y="1034"/>
                  </a:moveTo>
                  <a:lnTo>
                    <a:pt x="6025" y="1034"/>
                  </a:lnTo>
                  <a:lnTo>
                    <a:pt x="6025" y="0"/>
                  </a:lnTo>
                  <a:lnTo>
                    <a:pt x="0" y="0"/>
                  </a:lnTo>
                  <a:lnTo>
                    <a:pt x="0" y="1034"/>
                  </a:lnTo>
                  <a:close/>
                  <a:moveTo>
                    <a:pt x="351" y="717"/>
                  </a:moveTo>
                  <a:lnTo>
                    <a:pt x="384" y="717"/>
                  </a:lnTo>
                  <a:cubicBezTo>
                    <a:pt x="441" y="717"/>
                    <a:pt x="457" y="695"/>
                    <a:pt x="457" y="639"/>
                  </a:cubicBezTo>
                  <a:cubicBezTo>
                    <a:pt x="457" y="587"/>
                    <a:pt x="441" y="559"/>
                    <a:pt x="388" y="559"/>
                  </a:cubicBezTo>
                  <a:lnTo>
                    <a:pt x="351" y="559"/>
                  </a:lnTo>
                  <a:lnTo>
                    <a:pt x="351" y="717"/>
                  </a:lnTo>
                  <a:close/>
                  <a:moveTo>
                    <a:pt x="5446" y="397"/>
                  </a:moveTo>
                  <a:cubicBezTo>
                    <a:pt x="5446" y="268"/>
                    <a:pt x="5526" y="194"/>
                    <a:pt x="5633" y="194"/>
                  </a:cubicBezTo>
                  <a:cubicBezTo>
                    <a:pt x="5752" y="194"/>
                    <a:pt x="5818" y="271"/>
                    <a:pt x="5818" y="358"/>
                  </a:cubicBezTo>
                  <a:cubicBezTo>
                    <a:pt x="5818" y="435"/>
                    <a:pt x="5793" y="474"/>
                    <a:pt x="5730" y="502"/>
                  </a:cubicBezTo>
                  <a:lnTo>
                    <a:pt x="5732" y="502"/>
                  </a:lnTo>
                  <a:cubicBezTo>
                    <a:pt x="5795" y="525"/>
                    <a:pt x="5840" y="551"/>
                    <a:pt x="5840" y="663"/>
                  </a:cubicBezTo>
                  <a:cubicBezTo>
                    <a:pt x="5840" y="785"/>
                    <a:pt x="5761" y="843"/>
                    <a:pt x="5642" y="843"/>
                  </a:cubicBezTo>
                  <a:cubicBezTo>
                    <a:pt x="5550" y="843"/>
                    <a:pt x="5446" y="803"/>
                    <a:pt x="5446" y="643"/>
                  </a:cubicBezTo>
                  <a:lnTo>
                    <a:pt x="5583" y="643"/>
                  </a:lnTo>
                  <a:cubicBezTo>
                    <a:pt x="5583" y="712"/>
                    <a:pt x="5603" y="732"/>
                    <a:pt x="5636" y="732"/>
                  </a:cubicBezTo>
                  <a:cubicBezTo>
                    <a:pt x="5675" y="732"/>
                    <a:pt x="5690" y="712"/>
                    <a:pt x="5690" y="643"/>
                  </a:cubicBezTo>
                  <a:cubicBezTo>
                    <a:pt x="5690" y="585"/>
                    <a:pt x="5672" y="561"/>
                    <a:pt x="5625" y="561"/>
                  </a:cubicBezTo>
                  <a:lnTo>
                    <a:pt x="5603" y="561"/>
                  </a:lnTo>
                  <a:lnTo>
                    <a:pt x="5603" y="450"/>
                  </a:lnTo>
                  <a:lnTo>
                    <a:pt x="5639" y="450"/>
                  </a:lnTo>
                  <a:cubicBezTo>
                    <a:pt x="5660" y="450"/>
                    <a:pt x="5684" y="426"/>
                    <a:pt x="5684" y="381"/>
                  </a:cubicBezTo>
                  <a:cubicBezTo>
                    <a:pt x="5684" y="335"/>
                    <a:pt x="5669" y="305"/>
                    <a:pt x="5633" y="305"/>
                  </a:cubicBezTo>
                  <a:cubicBezTo>
                    <a:pt x="5595" y="305"/>
                    <a:pt x="5583" y="333"/>
                    <a:pt x="5583" y="397"/>
                  </a:cubicBezTo>
                  <a:lnTo>
                    <a:pt x="5446" y="397"/>
                  </a:lnTo>
                  <a:close/>
                  <a:moveTo>
                    <a:pt x="4869" y="592"/>
                  </a:moveTo>
                  <a:lnTo>
                    <a:pt x="4829" y="319"/>
                  </a:lnTo>
                  <a:lnTo>
                    <a:pt x="4828" y="319"/>
                  </a:lnTo>
                  <a:lnTo>
                    <a:pt x="4789" y="592"/>
                  </a:lnTo>
                  <a:lnTo>
                    <a:pt x="4869" y="592"/>
                  </a:lnTo>
                  <a:close/>
                  <a:moveTo>
                    <a:pt x="4921" y="208"/>
                  </a:moveTo>
                  <a:lnTo>
                    <a:pt x="5058" y="829"/>
                  </a:lnTo>
                  <a:lnTo>
                    <a:pt x="4911" y="829"/>
                  </a:lnTo>
                  <a:lnTo>
                    <a:pt x="4889" y="704"/>
                  </a:lnTo>
                  <a:lnTo>
                    <a:pt x="4775" y="704"/>
                  </a:lnTo>
                  <a:lnTo>
                    <a:pt x="4756" y="829"/>
                  </a:lnTo>
                  <a:lnTo>
                    <a:pt x="4607" y="829"/>
                  </a:lnTo>
                  <a:lnTo>
                    <a:pt x="4742" y="208"/>
                  </a:lnTo>
                  <a:lnTo>
                    <a:pt x="4921" y="208"/>
                  </a:lnTo>
                  <a:close/>
                  <a:moveTo>
                    <a:pt x="4194" y="208"/>
                  </a:moveTo>
                  <a:lnTo>
                    <a:pt x="4194" y="325"/>
                  </a:lnTo>
                  <a:lnTo>
                    <a:pt x="3996" y="325"/>
                  </a:lnTo>
                  <a:lnTo>
                    <a:pt x="3996" y="829"/>
                  </a:lnTo>
                  <a:lnTo>
                    <a:pt x="3847" y="829"/>
                  </a:lnTo>
                  <a:lnTo>
                    <a:pt x="3847" y="208"/>
                  </a:lnTo>
                  <a:lnTo>
                    <a:pt x="4194" y="208"/>
                  </a:lnTo>
                  <a:close/>
                  <a:moveTo>
                    <a:pt x="3081" y="208"/>
                  </a:moveTo>
                  <a:lnTo>
                    <a:pt x="3081" y="362"/>
                  </a:lnTo>
                  <a:cubicBezTo>
                    <a:pt x="3081" y="430"/>
                    <a:pt x="3062" y="529"/>
                    <a:pt x="3059" y="598"/>
                  </a:cubicBezTo>
                  <a:lnTo>
                    <a:pt x="3060" y="598"/>
                  </a:lnTo>
                  <a:lnTo>
                    <a:pt x="3186" y="208"/>
                  </a:lnTo>
                  <a:lnTo>
                    <a:pt x="3329" y="208"/>
                  </a:lnTo>
                  <a:lnTo>
                    <a:pt x="3329" y="829"/>
                  </a:lnTo>
                  <a:lnTo>
                    <a:pt x="3186" y="829"/>
                  </a:lnTo>
                  <a:lnTo>
                    <a:pt x="3186" y="684"/>
                  </a:lnTo>
                  <a:cubicBezTo>
                    <a:pt x="3186" y="618"/>
                    <a:pt x="3207" y="516"/>
                    <a:pt x="3213" y="451"/>
                  </a:cubicBezTo>
                  <a:lnTo>
                    <a:pt x="3213" y="451"/>
                  </a:lnTo>
                  <a:lnTo>
                    <a:pt x="3084" y="829"/>
                  </a:lnTo>
                  <a:lnTo>
                    <a:pt x="2938" y="829"/>
                  </a:lnTo>
                  <a:lnTo>
                    <a:pt x="2938" y="208"/>
                  </a:lnTo>
                  <a:lnTo>
                    <a:pt x="3081" y="208"/>
                  </a:lnTo>
                  <a:close/>
                  <a:moveTo>
                    <a:pt x="2173" y="208"/>
                  </a:moveTo>
                  <a:lnTo>
                    <a:pt x="2173" y="362"/>
                  </a:lnTo>
                  <a:cubicBezTo>
                    <a:pt x="2173" y="430"/>
                    <a:pt x="2154" y="529"/>
                    <a:pt x="2151" y="598"/>
                  </a:cubicBezTo>
                  <a:lnTo>
                    <a:pt x="2151" y="598"/>
                  </a:lnTo>
                  <a:lnTo>
                    <a:pt x="2278" y="208"/>
                  </a:lnTo>
                  <a:lnTo>
                    <a:pt x="2420" y="208"/>
                  </a:lnTo>
                  <a:lnTo>
                    <a:pt x="2420" y="829"/>
                  </a:lnTo>
                  <a:lnTo>
                    <a:pt x="2278" y="829"/>
                  </a:lnTo>
                  <a:lnTo>
                    <a:pt x="2278" y="684"/>
                  </a:lnTo>
                  <a:cubicBezTo>
                    <a:pt x="2278" y="618"/>
                    <a:pt x="2298" y="516"/>
                    <a:pt x="2305" y="451"/>
                  </a:cubicBezTo>
                  <a:lnTo>
                    <a:pt x="2305" y="451"/>
                  </a:lnTo>
                  <a:lnTo>
                    <a:pt x="2176" y="829"/>
                  </a:lnTo>
                  <a:lnTo>
                    <a:pt x="2030" y="829"/>
                  </a:lnTo>
                  <a:lnTo>
                    <a:pt x="2030" y="208"/>
                  </a:lnTo>
                  <a:lnTo>
                    <a:pt x="2173" y="208"/>
                  </a:lnTo>
                  <a:close/>
                  <a:moveTo>
                    <a:pt x="1265" y="447"/>
                  </a:moveTo>
                  <a:lnTo>
                    <a:pt x="1363" y="447"/>
                  </a:lnTo>
                  <a:lnTo>
                    <a:pt x="1363" y="208"/>
                  </a:lnTo>
                  <a:lnTo>
                    <a:pt x="1512" y="208"/>
                  </a:lnTo>
                  <a:lnTo>
                    <a:pt x="1512" y="829"/>
                  </a:lnTo>
                  <a:lnTo>
                    <a:pt x="1363" y="829"/>
                  </a:lnTo>
                  <a:lnTo>
                    <a:pt x="1363" y="565"/>
                  </a:lnTo>
                  <a:lnTo>
                    <a:pt x="1265" y="565"/>
                  </a:lnTo>
                  <a:lnTo>
                    <a:pt x="1265" y="829"/>
                  </a:lnTo>
                  <a:lnTo>
                    <a:pt x="1115" y="829"/>
                  </a:lnTo>
                  <a:lnTo>
                    <a:pt x="1115" y="208"/>
                  </a:lnTo>
                  <a:lnTo>
                    <a:pt x="1265" y="208"/>
                  </a:lnTo>
                  <a:lnTo>
                    <a:pt x="1265" y="447"/>
                  </a:lnTo>
                  <a:close/>
                  <a:moveTo>
                    <a:pt x="351" y="447"/>
                  </a:moveTo>
                  <a:lnTo>
                    <a:pt x="395" y="447"/>
                  </a:lnTo>
                  <a:cubicBezTo>
                    <a:pt x="437" y="447"/>
                    <a:pt x="454" y="426"/>
                    <a:pt x="454" y="377"/>
                  </a:cubicBezTo>
                  <a:cubicBezTo>
                    <a:pt x="454" y="341"/>
                    <a:pt x="437" y="319"/>
                    <a:pt x="395" y="319"/>
                  </a:cubicBezTo>
                  <a:lnTo>
                    <a:pt x="351" y="319"/>
                  </a:lnTo>
                  <a:lnTo>
                    <a:pt x="351" y="447"/>
                  </a:lnTo>
                  <a:close/>
                  <a:moveTo>
                    <a:pt x="206" y="208"/>
                  </a:moveTo>
                  <a:lnTo>
                    <a:pt x="445" y="208"/>
                  </a:lnTo>
                  <a:cubicBezTo>
                    <a:pt x="518" y="208"/>
                    <a:pt x="598" y="252"/>
                    <a:pt x="598" y="363"/>
                  </a:cubicBezTo>
                  <a:cubicBezTo>
                    <a:pt x="598" y="448"/>
                    <a:pt x="546" y="488"/>
                    <a:pt x="513" y="495"/>
                  </a:cubicBezTo>
                  <a:cubicBezTo>
                    <a:pt x="571" y="519"/>
                    <a:pt x="604" y="559"/>
                    <a:pt x="604" y="645"/>
                  </a:cubicBezTo>
                  <a:cubicBezTo>
                    <a:pt x="604" y="761"/>
                    <a:pt x="542" y="829"/>
                    <a:pt x="415" y="829"/>
                  </a:cubicBezTo>
                  <a:lnTo>
                    <a:pt x="206" y="829"/>
                  </a:lnTo>
                  <a:lnTo>
                    <a:pt x="206" y="2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>
                <a:ln>
                  <a:noFill/>
                </a:ln>
                <a:solidFill>
                  <a:srgbClr val="3A6CAB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998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</p:sldLayoutIdLst>
  <p:hf sldNum="0" hdr="0" dt="0"/>
  <p:txStyles>
    <p:titleStyle>
      <a:lvl1pPr algn="l" defTabSz="1217613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lang="ru-RU" sz="2600" b="1" kern="1200" dirty="0">
          <a:solidFill>
            <a:srgbClr val="0079C2"/>
          </a:solidFill>
          <a:latin typeface="Arial Narrow" pitchFamily="34" charset="0"/>
          <a:ea typeface="+mj-ea"/>
          <a:cs typeface="+mj-cs"/>
        </a:defRPr>
      </a:lvl1pPr>
      <a:lvl2pPr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2pPr>
      <a:lvl3pPr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3pPr>
      <a:lvl4pPr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4pPr>
      <a:lvl5pPr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5pPr>
      <a:lvl6pPr marL="457200"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6pPr>
      <a:lvl7pPr marL="914400"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7pPr>
      <a:lvl8pPr marL="1371600"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8pPr>
      <a:lvl9pPr marL="1828800" algn="l" defTabSz="1217613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79C2"/>
          </a:solidFill>
          <a:latin typeface="Arial Narrow" panose="020B0606020202030204" pitchFamily="34" charset="0"/>
        </a:defRPr>
      </a:lvl9pPr>
    </p:titleStyle>
    <p:bodyStyle>
      <a:lvl1pPr indent="-4556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2000" kern="1200" dirty="0">
          <a:solidFill>
            <a:srgbClr val="000000"/>
          </a:solidFill>
          <a:latin typeface="Arial Narrow" pitchFamily="34" charset="0"/>
          <a:ea typeface="+mn-ea"/>
          <a:cs typeface="+mn-cs"/>
        </a:defRPr>
      </a:lvl1pPr>
      <a:lvl2pPr indent="-3794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orient="horz" pos="3793">
          <p15:clr>
            <a:srgbClr val="F26B43"/>
          </p15:clr>
        </p15:guide>
        <p15:guide id="3" orient="horz" pos="845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1277">
          <p15:clr>
            <a:srgbClr val="F26B43"/>
          </p15:clr>
        </p15:guide>
        <p15:guide id="6" orient="horz" pos="572">
          <p15:clr>
            <a:srgbClr val="F26B43"/>
          </p15:clr>
        </p15:guide>
        <p15:guide id="7" pos="1413">
          <p15:clr>
            <a:srgbClr val="F26B43"/>
          </p15:clr>
        </p15:guide>
        <p15:guide id="8" pos="7514">
          <p15:clr>
            <a:srgbClr val="F26B43"/>
          </p15:clr>
        </p15:guide>
        <p15:guide id="9" pos="166">
          <p15:clr>
            <a:srgbClr val="F26B43"/>
          </p15:clr>
        </p15:guide>
        <p15:guide id="10" orient="horz" pos="4201">
          <p15:clr>
            <a:srgbClr val="F26B43"/>
          </p15:clr>
        </p15:guide>
        <p15:guide id="11" orient="horz" pos="96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88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</p:sldLayoutIdLst>
  <p:hf sldNum="0" hdr="0" dt="0"/>
  <p:txStyles>
    <p:titleStyle>
      <a:lvl1pPr algn="ctr" defTabSz="1217613" rtl="0" eaLnBrk="1" fontAlgn="base" hangingPunct="1">
        <a:spcBef>
          <a:spcPct val="0"/>
        </a:spcBef>
        <a:spcAft>
          <a:spcPct val="0"/>
        </a:spcAft>
        <a:defRPr lang="ru-RU" sz="2500" kern="1200" dirty="0">
          <a:solidFill>
            <a:schemeClr val="bg1"/>
          </a:solidFill>
          <a:latin typeface="Arial Narrow" pitchFamily="34" charset="0"/>
          <a:ea typeface="+mj-ea"/>
          <a:cs typeface="+mj-cs"/>
        </a:defRPr>
      </a:lvl1pPr>
      <a:lvl2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2pPr>
      <a:lvl3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3pPr>
      <a:lvl4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4pPr>
      <a:lvl5pPr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5pPr>
      <a:lvl6pPr marL="4572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6pPr>
      <a:lvl7pPr marL="9144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7pPr>
      <a:lvl8pPr marL="13716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8pPr>
      <a:lvl9pPr marL="1828800" algn="ctr" defTabSz="1217613" rtl="0" eaLnBrk="1" fontAlgn="base" hangingPunct="1">
        <a:spcBef>
          <a:spcPct val="0"/>
        </a:spcBef>
        <a:spcAft>
          <a:spcPct val="0"/>
        </a:spcAft>
        <a:defRPr sz="2500">
          <a:solidFill>
            <a:schemeClr val="bg1"/>
          </a:solidFill>
          <a:latin typeface="Arial Narrow" panose="020B0606020202030204" pitchFamily="34" charset="0"/>
        </a:defRPr>
      </a:lvl9pPr>
    </p:titleStyle>
    <p:bodyStyle>
      <a:lvl1pPr indent="-455613" algn="l" defTabSz="1217613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defRPr lang="ru-RU" sz="3600" b="1" kern="1200" dirty="0">
          <a:solidFill>
            <a:srgbClr val="0079C2"/>
          </a:solidFill>
          <a:latin typeface="Arial Narrow" pitchFamily="34" charset="0"/>
          <a:ea typeface="+mn-ea"/>
          <a:cs typeface="+mn-cs"/>
        </a:defRPr>
      </a:lvl1pPr>
      <a:lvl2pPr indent="-3794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2pPr>
      <a:lvl3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3pPr>
      <a:lvl4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4pPr>
      <a:lvl5pPr indent="-303213" algn="l" defTabSz="1217613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ru-RU" sz="3200" kern="1200" dirty="0">
          <a:solidFill>
            <a:srgbClr val="003366"/>
          </a:solidFill>
          <a:latin typeface="Arial Narrow" pitchFamily="34" charset="0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663">
          <p15:clr>
            <a:srgbClr val="F26B43"/>
          </p15:clr>
        </p15:guide>
        <p15:guide id="2" pos="166">
          <p15:clr>
            <a:srgbClr val="F26B43"/>
          </p15:clr>
        </p15:guide>
        <p15:guide id="3" pos="1413">
          <p15:clr>
            <a:srgbClr val="F26B43"/>
          </p15:clr>
        </p15:guide>
        <p15:guide id="4" orient="horz" pos="96">
          <p15:clr>
            <a:srgbClr val="F26B43"/>
          </p15:clr>
        </p15:guide>
        <p15:guide id="5" orient="horz" pos="572">
          <p15:clr>
            <a:srgbClr val="F26B43"/>
          </p15:clr>
        </p15:guide>
        <p15:guide id="6" pos="7514">
          <p15:clr>
            <a:srgbClr val="F26B43"/>
          </p15:clr>
        </p15:guide>
        <p15:guide id="7" pos="1277">
          <p15:clr>
            <a:srgbClr val="F26B43"/>
          </p15:clr>
        </p15:guide>
        <p15:guide id="8" orient="horz" pos="3974">
          <p15:clr>
            <a:srgbClr val="F26B43"/>
          </p15:clr>
        </p15:guide>
        <p15:guide id="9" orient="horz" pos="420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4"/>
          </p:nvPr>
        </p:nvSpPr>
        <p:spPr>
          <a:xfrm>
            <a:off x="2274696" y="2127996"/>
            <a:ext cx="7443788" cy="2339978"/>
          </a:xfrm>
        </p:spPr>
        <p:txBody>
          <a:bodyPr/>
          <a:lstStyle/>
          <a:p>
            <a:pPr algn="ctr">
              <a:lnSpc>
                <a:spcPts val="6000"/>
              </a:lnSpc>
            </a:pPr>
            <a:r>
              <a:rPr lang="ru-RU" sz="4400" b="1" dirty="0"/>
              <a:t>Технология программирования и автоматизация обработки данных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5696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4" name="Google Shape;97;p15"/>
          <p:cNvSpPr txBox="1">
            <a:spLocks/>
          </p:cNvSpPr>
          <p:nvPr/>
        </p:nvSpPr>
        <p:spPr>
          <a:xfrm>
            <a:off x="2390148" y="2252205"/>
            <a:ext cx="10653824" cy="17045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algn="l" defTabSz="1217613" rtl="0" eaLnBrk="1" fontAlgn="base" hangingPunct="1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defRPr lang="ru-RU" sz="2600" b="1" kern="1200" dirty="0">
                <a:solidFill>
                  <a:srgbClr val="0079C2"/>
                </a:solidFill>
                <a:latin typeface="Arial Narrow" pitchFamily="34" charset="0"/>
                <a:ea typeface="+mj-ea"/>
                <a:cs typeface="+mj-cs"/>
              </a:defRPr>
            </a:lvl1pPr>
            <a:lvl2pPr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2pPr>
            <a:lvl3pPr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3pPr>
            <a:lvl4pPr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4pPr>
            <a:lvl5pPr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5pPr>
            <a:lvl6pPr marL="457200"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6pPr>
            <a:lvl7pPr marL="914400"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7pPr>
            <a:lvl8pPr marL="1371600"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8pPr>
            <a:lvl9pPr marL="1828800" algn="l" defTabSz="1217613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79C2"/>
                </a:solidFill>
                <a:latin typeface="Arial Narrow" panose="020B0606020202030204" pitchFamily="34" charset="0"/>
              </a:defRPr>
            </a:lvl9pPr>
          </a:lstStyle>
          <a:p>
            <a:pPr>
              <a:lnSpc>
                <a:spcPts val="56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800" dirty="0"/>
              <a:t>Условный оператор </a:t>
            </a:r>
            <a:endParaRPr lang="ru-RU" sz="4800" dirty="0" smtClean="0"/>
          </a:p>
          <a:p>
            <a:pPr>
              <a:lnSpc>
                <a:spcPts val="56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800" dirty="0" smtClean="0"/>
              <a:t>и </a:t>
            </a:r>
            <a:r>
              <a:rPr lang="ru-RU" sz="4800" dirty="0"/>
              <a:t>сравнения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65088" y="1576867"/>
            <a:ext cx="1531188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1500" b="1" dirty="0" smtClean="0">
                <a:solidFill>
                  <a:schemeClr val="bg1">
                    <a:lumMod val="65000"/>
                  </a:schemeClr>
                </a:solidFill>
                <a:latin typeface="+mj-lt"/>
              </a:rPr>
              <a:t>2. </a:t>
            </a:r>
            <a:endParaRPr lang="ru-RU" sz="11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29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9227" y="1205012"/>
            <a:ext cx="1154129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1</a:t>
            </a:r>
          </a:p>
          <a:p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математике функция </a:t>
            </a:r>
            <a:r>
              <a:rPr lang="ru-RU" altLang="ru-RU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(x) (знак числа) определена так: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err="1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(x) = 1, 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 x &gt; 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(x) = -1, если x &lt; 0,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(x) = 0, если x = 0.</a:t>
            </a:r>
          </a:p>
          <a:p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Для данного числа x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выведите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значение </a:t>
            </a:r>
            <a:r>
              <a:rPr lang="ru-RU" altLang="ru-RU" dirty="0" err="1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(x). </a:t>
            </a:r>
          </a:p>
          <a:p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2</a:t>
            </a:r>
          </a:p>
          <a:p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Дано натуральное число – номер года. Требуется определить, является ли год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високосным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Если 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год является високосным, то выведите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иначе выведите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григорианском календаре каждый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четвёртый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год является високосным. Но каждый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сотый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год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является, однако каждый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четырёхсотый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снова является 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високосным. То 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есть 1900 год не был високосным, но 1600 был.</a:t>
            </a:r>
          </a:p>
          <a:p>
            <a:endParaRPr lang="en-US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3</a:t>
            </a:r>
          </a:p>
          <a:p>
            <a:pPr lvl="0"/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Даны четыре числа от 1 до 8: (x1​,y1​) — координаты первой клетки и (x2​,y2​) — координаты второй клетки. Определите, может ли шахматный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конь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попасть с первой клетки на вторую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одним ходом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Выведите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или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03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dirty="0" smtClean="0"/>
              <a:t>Введение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49756" y="1189623"/>
            <a:ext cx="11033298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4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Даны два целых числа A и B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altLang="ru-RU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Выведите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все числа от A до B включительно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Если 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A&lt;B, выведите их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порядке возрастания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противном случае (A≥B), выведите их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 порядке убывания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5</a:t>
            </a:r>
          </a:p>
          <a:p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Вводятся целые числа (по одному, каждое с новой строки) </a:t>
            </a:r>
            <a:r>
              <a:rPr lang="ru-RU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пока не будет введён 0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Посчитайте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 выведите </a:t>
            </a:r>
            <a:r>
              <a:rPr lang="ru-RU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количество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чисел, введённых </a:t>
            </a:r>
            <a:r>
              <a:rPr lang="ru-RU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до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нуля. (Сам ноль в подсчёт не включается).</a:t>
            </a:r>
            <a:endParaRPr lang="en-US" dirty="0" smtClean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en-US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Вводятся целые числа (по одному, каждое с новой строки)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пока не будет введён 0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Найдите среди них </a:t>
            </a:r>
            <a:r>
              <a:rPr lang="ru-RU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наибольшее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ru-RU" b="1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наименьшее 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число.</a:t>
            </a:r>
          </a:p>
          <a:p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Вводятся 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вещественные 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числа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z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по три в строке через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запятую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считаем 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их координатами точек (не менее одной тройки). Конец ввода —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пустая строка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Вывести </a:t>
            </a:r>
            <a:r>
              <a:rPr lang="ru-RU" alt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минимальный </a:t>
            </a:r>
            <a:r>
              <a:rPr lang="ru-RU" alt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объём содержащего все точки параллелепипеда со сторонами, параллельными осям координат</a:t>
            </a:r>
            <a:r>
              <a:rPr lang="ru-RU" alt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8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6377" y="1116826"/>
            <a:ext cx="11407948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Заданы две клетки шахматной доски координатами (x1​,y1​) и (x2​,y2​) (четыре числа от 1 до 8). Если они покрашены в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один цвет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то выведите слово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а если в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разные цвета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— то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Даны четыре числа от 1 до 8: (x1​,y1​) и (x2​,y2​). Определите, может ли шахматная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ладья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попасть с первой клетки на вторую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одним ходом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Выведите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или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Даны три целых числа A, B и C. Определите,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сколько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среди них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совпадающих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пар. Программа должна вывести одно из чисел: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(если все три числа совпадают)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(если ровно два числа совпадают)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(если все числа различны)</a:t>
            </a:r>
          </a:p>
          <a:p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11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Даны четыре числа от 1 до 8: (x1​,y1​) и (x2​,y2​). Определите, может ли шахматная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ладья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попасть с первой клетки на вторую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одним ходом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Выведите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или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14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ru-RU" smtClean="0"/>
              <a:t>Введение в </a:t>
            </a:r>
            <a:r>
              <a:rPr lang="en-US" smtClean="0"/>
              <a:t>Python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0663" y="1212075"/>
            <a:ext cx="11393661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12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Шоколадка имеет вид прямоугольника, разделенного на N×M долек. Программа получает на вход три числа: N, M и K. Определите, можно ли одним прямолинейным разломом отломить часть, состоящую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ровно из K долек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Выведите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YES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или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13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Даны два целых числа A и B, причём A&gt;B.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Выведите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все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нечётные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числа от A до B включительно, в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порядке убывания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ru-RU" alt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14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Вводятся целые неотрицательные числа (по одному, каждое с новой строки)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пока не будет введён 0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Вычислите и выведите сумму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всех чисел, которые были введены до первого нуля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ru-RU" altLang="ru-RU" dirty="0" smtClean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altLang="ru-RU" sz="2000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Задача </a:t>
            </a:r>
            <a:r>
              <a:rPr lang="ru-RU" altLang="ru-RU" sz="2000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15</a:t>
            </a:r>
            <a:endParaRPr lang="ru-RU" altLang="ru-RU" sz="2000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Вводятся целые неотрицательные числа (по одному, каждое с новой строки). Ввод заканчивается, когда пользователь вводит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пустую строку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Подсчитайте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и выведите </a:t>
            </a:r>
            <a:r>
              <a:rPr lang="ru-RU" b="1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количество чисел, равных нулю</a:t>
            </a:r>
            <a:r>
              <a:rPr lang="ru-RU" dirty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среди всех введенных чисел</a:t>
            </a:r>
            <a:r>
              <a:rPr lang="ru-RU" dirty="0" smtClean="0">
                <a:solidFill>
                  <a:srgbClr val="0077C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dirty="0">
              <a:solidFill>
                <a:srgbClr val="0077C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9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Для замены титула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Шрифт Газпром ВНИИГАЗ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smtClean="0"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Газпром ВНИИГАЗ_Основной титул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Шрифт Газпром ВНИИГАЗ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азпром ВНИИГАЗ_Основной титул" id="{C397697F-F5E1-4298-A648-3DC45A8263DA}" vid="{9BE9E90D-8CDA-425F-BD50-9BB6D7E31679}"/>
    </a:ext>
  </a:extLst>
</a:theme>
</file>

<file path=ppt/theme/theme3.xml><?xml version="1.0" encoding="utf-8"?>
<a:theme xmlns:a="http://schemas.openxmlformats.org/drawingml/2006/main" name="Газпром ВНИИГАЗ_Шмуцтитулы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Шрифт Газпром ВНИИГАЗ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азпром ВНИИГАЗ_Шмуцтитулы" id="{5F303918-08FC-4850-AA74-3F40398BD930}" vid="{354D9BAA-3665-4909-BAE5-D51A27A7D6DF}"/>
    </a:ext>
  </a:extLst>
</a:theme>
</file>

<file path=ppt/theme/theme4.xml><?xml version="1.0" encoding="utf-8"?>
<a:theme xmlns:a="http://schemas.openxmlformats.org/drawingml/2006/main" name="Газпром ВНИИГАЗ_Типовые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Arial Narrow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Газпром ВНИИГАЗ_Типовые" id="{32D3D2F1-3E8A-4560-A7AD-937C36AE1383}" vid="{2DE00677-BDF2-4C88-86FA-F05D27BA9E75}"/>
    </a:ext>
  </a:extLst>
</a:theme>
</file>

<file path=ppt/theme/theme5.xml><?xml version="1.0" encoding="utf-8"?>
<a:theme xmlns:a="http://schemas.openxmlformats.org/drawingml/2006/main" name="Газпром ВНИИГАЗ_Спасибо">
  <a:themeElements>
    <a:clrScheme name="Палитра Газпром ВНИИГАЗ">
      <a:dk1>
        <a:srgbClr val="4A596A"/>
      </a:dk1>
      <a:lt1>
        <a:srgbClr val="FFFFFF"/>
      </a:lt1>
      <a:dk2>
        <a:srgbClr val="0079C2"/>
      </a:dk2>
      <a:lt2>
        <a:srgbClr val="E0F9FE"/>
      </a:lt2>
      <a:accent1>
        <a:srgbClr val="0079C2"/>
      </a:accent1>
      <a:accent2>
        <a:srgbClr val="19E1E1"/>
      </a:accent2>
      <a:accent3>
        <a:srgbClr val="2CB487"/>
      </a:accent3>
      <a:accent4>
        <a:srgbClr val="FF9C5F"/>
      </a:accent4>
      <a:accent5>
        <a:srgbClr val="EE4A5A"/>
      </a:accent5>
      <a:accent6>
        <a:srgbClr val="DA8ECD"/>
      </a:accent6>
      <a:hlink>
        <a:srgbClr val="002060"/>
      </a:hlink>
      <a:folHlink>
        <a:srgbClr val="7030A0"/>
      </a:folHlink>
    </a:clrScheme>
    <a:fontScheme name="Шрифт Газпром ВНИИГАЗ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азпром ВНИИГАЗ_Спасибо" id="{BA32FC82-268B-4C6A-B9AE-63B85559129D}" vid="{9F1884DA-6748-46E7-BE0B-48E86C89EB8C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20607</TotalTime>
  <Words>697</Words>
  <Application>Microsoft Office PowerPoint</Application>
  <PresentationFormat>Широкоэкранный</PresentationFormat>
  <Paragraphs>65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Arial Narrow</vt:lpstr>
      <vt:lpstr>Calibri</vt:lpstr>
      <vt:lpstr>Segoe UI</vt:lpstr>
      <vt:lpstr>Для замены титула</vt:lpstr>
      <vt:lpstr>Газпром ВНИИГАЗ_Основной титул</vt:lpstr>
      <vt:lpstr>Газпром ВНИИГАЗ_Шмуцтитулы</vt:lpstr>
      <vt:lpstr>Газпром ВНИИГАЗ_Типовые</vt:lpstr>
      <vt:lpstr>Газпром ВНИИГАЗ_Спасибо</vt:lpstr>
      <vt:lpstr>Презентация PowerPoint</vt:lpstr>
      <vt:lpstr>Презентация PowerPoint</vt:lpstr>
      <vt:lpstr>Задачи</vt:lpstr>
      <vt:lpstr>Задачи</vt:lpstr>
      <vt:lpstr>Задачи</vt:lpstr>
      <vt:lpstr>Задачи</vt:lpstr>
    </vt:vector>
  </TitlesOfParts>
  <Company>OOO Gazprom VNIIGAZ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K_Remishevskaya</dc:creator>
  <cp:lastModifiedBy>cc</cp:lastModifiedBy>
  <cp:revision>1167</cp:revision>
  <cp:lastPrinted>2019-09-16T14:00:21Z</cp:lastPrinted>
  <dcterms:created xsi:type="dcterms:W3CDTF">2019-09-13T09:31:10Z</dcterms:created>
  <dcterms:modified xsi:type="dcterms:W3CDTF">2025-10-03T12:20:55Z</dcterms:modified>
</cp:coreProperties>
</file>