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Make dating meaningful again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Fry, Amy </a:t>
            </a:r>
            <a:r>
              <a:rPr lang="en-US" dirty="0" err="1" smtClean="0"/>
              <a:t>Maloche</a:t>
            </a:r>
            <a:r>
              <a:rPr lang="en-US" dirty="0" smtClean="0"/>
              <a:t>, Delphine </a:t>
            </a:r>
            <a:r>
              <a:rPr lang="en-US" dirty="0" err="1" smtClean="0"/>
              <a:t>Ruaro</a:t>
            </a:r>
            <a:r>
              <a:rPr lang="en-US" dirty="0" smtClean="0"/>
              <a:t>, Shireen Zhou, Justin Mao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exploration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0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Business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Questions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6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322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1502</TotalTime>
  <Words>22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宋体</vt:lpstr>
      <vt:lpstr>Arial</vt:lpstr>
      <vt:lpstr>Vapor Trail</vt:lpstr>
      <vt:lpstr>Make dating meaningful again</vt:lpstr>
      <vt:lpstr>data exploration </vt:lpstr>
      <vt:lpstr>Business Questions 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dating meaningful again</dc:title>
  <dc:creator>Mao, Justin</dc:creator>
  <cp:lastModifiedBy>Mao, Justin</cp:lastModifiedBy>
  <cp:revision>3</cp:revision>
  <dcterms:created xsi:type="dcterms:W3CDTF">2017-04-16T01:17:25Z</dcterms:created>
  <dcterms:modified xsi:type="dcterms:W3CDTF">2017-04-17T02:19:52Z</dcterms:modified>
</cp:coreProperties>
</file>