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>
      <p:cViewPr varScale="1">
        <p:scale>
          <a:sx n="104" d="100"/>
          <a:sy n="10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18CD-0BC6-B4DC-2C64-5EB380A7C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F7916-51C3-6B2B-11E0-865EB107D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802F-8080-E4B9-19EB-C407314F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F44-C5A4-A02B-C324-8D39D8BA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29AA-C897-3F66-4CDC-C5C3EC10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EEE5-733A-DB73-D683-57259184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4504-6710-3911-2A2D-CCF11F01D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6009-19DC-AEF8-2E51-411CAF7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9D1A-2991-8C71-0CB6-72A5C5D9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F782A-4745-5E64-4F54-806E5F0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6882-65BD-861F-DE44-15B67122D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5F096-03AC-5C52-A7B1-3CF39E26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8671-D4B1-9A34-1D3B-BB0DB312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4046-C7AD-C484-64CA-EAC6600A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FAF6-1BA4-A8E9-4B47-C3CE9245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D3EE-CDB4-852E-6150-0643C6A2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98CC-D009-B7E0-1870-E3FB527E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C040-A55F-10D7-04ED-CE2D868D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1E2D-95F4-55BF-D932-E04F83D4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FAB4-F6CC-01EE-38C5-F3B83BEA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66F3-4B66-ED14-6BC5-C7C2D390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62C-EF2A-1F2D-2220-4DDE9941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3F63-7085-E962-8408-24E27700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1D78-9B22-5F02-0B16-49AE668A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555C-C1E2-AB04-B836-C5854222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DEF3-F6DE-57F8-B44E-7BEDE61B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AE75-F820-6313-A7C1-379FC92C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F2FA-2E83-DB9A-EA36-4BF4A860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9FF5-A5BD-F457-CA2D-5D1A966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8BFD-BA55-FF2B-652E-D9C4121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2C3E6-BBDD-6F93-705D-4A7655F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DC7-151E-6F7B-7CF6-D115509E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EFD9-7C7E-7B07-EFE0-321B9E62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09A6-B7FD-EC0E-1704-014AF11EC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85D93-0BD4-9490-D038-51B9B77C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767E7-4E3B-FAE8-D702-C934B8FF2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47D8-71AE-8D3F-68CA-9BB6533B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7E044-8126-AD3B-3B9C-E0917A90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93F0F-F077-A971-91AE-34772E51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00DB-62F6-43EE-A299-40D5A23D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8D395-4852-2E7E-4002-6BDE431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7CE6-A285-879A-CE17-7379ADDE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B0A57-D909-3E92-69B7-9821C4E7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2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57EA-D6F3-CFA1-F24D-57F1B527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3B253-5AAC-1EAF-44AE-AB5E011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E0A5D-B5ED-C47C-A60B-5E0CC811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1C39-E9D9-79A1-8454-02B944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086B-11BD-0F13-2630-60905A54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D4421-C9DB-43ED-18C7-F900224B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B0E97-2FD9-7839-567B-00CC8332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D8C5-AA9B-0FDA-9FDA-5A8BB66A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9F15C-2245-5856-7B90-B4ED8F2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2715-B9CD-9E0C-5257-283E34F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16A11-089E-C154-097A-A27BD6C97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4B42A-3B6D-D17D-C364-39FF0BECE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871B-D76D-869E-D507-95BEF472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764D-502A-C617-4EED-6E4130E0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71E3-7801-ACC8-2A61-E7976335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08F31-F940-B3F5-D814-10E5D873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A63B-5534-500B-CB4C-95EBA3B3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48ACD-D2A3-B4F9-D79D-BA0A17F8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0673-C448-B944-ADA7-23967CC11970}" type="datetimeFigureOut">
              <a:rPr lang="en-US" smtClean="0"/>
              <a:t>3/18/23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0CA4-276D-0971-3357-6AA2DEDF3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CA5D-3224-88E0-E090-59C38FB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A4A5-926C-104A-BFA9-E9803BA9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D1A6-15DB-BDE5-5049-82264C4BB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976A8-5114-304B-54EE-0E05972F8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Jonathon Fryman</dc:creator>
  <cp:lastModifiedBy>Jonathon Fryman</cp:lastModifiedBy>
  <cp:revision>1</cp:revision>
  <dcterms:created xsi:type="dcterms:W3CDTF">2023-03-18T13:11:55Z</dcterms:created>
  <dcterms:modified xsi:type="dcterms:W3CDTF">2023-03-18T13:12:15Z</dcterms:modified>
</cp:coreProperties>
</file>