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3"/>
  </p:normalViewPr>
  <p:slideViewPr>
    <p:cSldViewPr snapToGrid="0" snapToObjects="1">
      <p:cViewPr>
        <p:scale>
          <a:sx n="132" d="100"/>
          <a:sy n="132" d="100"/>
        </p:scale>
        <p:origin x="6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A2190-AB69-45A4-89E7-7CBE640E341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E7C63EDC-8B81-4C8F-99BF-D99140145D2F}" type="pres">
      <dgm:prSet presAssocID="{8D5A2190-AB69-45A4-89E7-7CBE640E341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sv-SE"/>
        </a:p>
      </dgm:t>
    </dgm:pt>
  </dgm:ptLst>
  <dgm:cxnLst>
    <dgm:cxn modelId="{7E8B3560-EC9B-574C-ACD9-72ECADD8331C}" type="presOf" srcId="{8D5A2190-AB69-45A4-89E7-7CBE640E341D}" destId="{E7C63EDC-8B81-4C8F-99BF-D99140145D2F}" srcOrd="0" destOrd="0" presId="urn:microsoft.com/office/officeart/2005/8/layout/radial1"/>
  </dgm:cxnLst>
  <dgm:bg>
    <a:noFill/>
  </dgm:bg>
  <dgm:whole>
    <a:ln w="952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A2190-AB69-45A4-89E7-7CBE640E341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A9B17C1-A418-4D6F-98AE-3181CCFE12FA}">
      <dgm:prSet phldrT="[Text]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dirty="0">
              <a:solidFill>
                <a:schemeClr val="lt1"/>
              </a:solidFill>
            </a:rPr>
            <a:t>Hospital</a:t>
          </a:r>
        </a:p>
      </dgm:t>
    </dgm:pt>
    <dgm:pt modelId="{2E36ECA4-9F8C-415B-83CA-8B5F69093919}" type="parTrans" cxnId="{52D4B808-8F6E-4FC8-B684-C8B077616E98}">
      <dgm:prSet/>
      <dgm:spPr/>
      <dgm:t>
        <a:bodyPr/>
        <a:lstStyle/>
        <a:p>
          <a:endParaRPr lang="sv-SE"/>
        </a:p>
      </dgm:t>
    </dgm:pt>
    <dgm:pt modelId="{47622FE6-CE0B-40F1-9E4F-80EAA2E3BDD9}" type="sibTrans" cxnId="{52D4B808-8F6E-4FC8-B684-C8B077616E98}">
      <dgm:prSet/>
      <dgm:spPr/>
      <dgm:t>
        <a:bodyPr/>
        <a:lstStyle/>
        <a:p>
          <a:endParaRPr lang="sv-SE"/>
        </a:p>
      </dgm:t>
    </dgm:pt>
    <dgm:pt modelId="{99ADA3C1-C50F-4BCE-A749-9F1F161B8150}">
      <dgm:prSet phldrT="[Text]" custT="1"/>
      <dgm:spPr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1400" dirty="0"/>
            <a:t>Draw()</a:t>
          </a:r>
        </a:p>
      </dgm:t>
    </dgm:pt>
    <dgm:pt modelId="{EF5089F2-776E-4145-AE4F-BE9C579F14F1}" type="parTrans" cxnId="{2923DDE4-A6DC-46D0-BE1E-6037B5C969D6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74CFC01C-3458-45F5-BFAF-AC78B987E025}" type="sibTrans" cxnId="{2923DDE4-A6DC-46D0-BE1E-6037B5C969D6}">
      <dgm:prSet/>
      <dgm:spPr/>
      <dgm:t>
        <a:bodyPr/>
        <a:lstStyle/>
        <a:p>
          <a:endParaRPr lang="sv-SE"/>
        </a:p>
      </dgm:t>
    </dgm:pt>
    <dgm:pt modelId="{115CFA86-E420-4587-A53C-95DB4852CACA}">
      <dgm:prSet phldrT="[Text]"/>
      <dgm:spPr/>
      <dgm:t>
        <a:bodyPr/>
        <a:lstStyle/>
        <a:p>
          <a:endParaRPr lang="sv-SE"/>
        </a:p>
      </dgm:t>
    </dgm:pt>
    <dgm:pt modelId="{AC7834D5-969F-4650-8C38-BD15AFDE41B7}" type="parTrans" cxnId="{68AF5D62-FD17-4CDE-A9C8-17671D16BF97}">
      <dgm:prSet/>
      <dgm:spPr/>
      <dgm:t>
        <a:bodyPr/>
        <a:lstStyle/>
        <a:p>
          <a:endParaRPr lang="sv-SE"/>
        </a:p>
      </dgm:t>
    </dgm:pt>
    <dgm:pt modelId="{3C435BF3-0754-4D4D-88E4-83463E0F5CA7}" type="sibTrans" cxnId="{68AF5D62-FD17-4CDE-A9C8-17671D16BF97}">
      <dgm:prSet/>
      <dgm:spPr/>
      <dgm:t>
        <a:bodyPr/>
        <a:lstStyle/>
        <a:p>
          <a:endParaRPr lang="sv-SE"/>
        </a:p>
      </dgm:t>
    </dgm:pt>
    <dgm:pt modelId="{62C39130-455D-4B52-9687-6C07A3A0EF0E}">
      <dgm:prSet phldrT="[Text]" custT="1"/>
      <dgm:spPr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algn="l"/>
          <a:r>
            <a:rPr lang="sv-SE" sz="1200" dirty="0" err="1"/>
            <a:t>Generate</a:t>
          </a:r>
          <a:endParaRPr lang="sv-SE" sz="1000" dirty="0"/>
        </a:p>
        <a:p>
          <a:pPr algn="l"/>
          <a:r>
            <a:rPr lang="sv-SE" sz="1200" dirty="0"/>
            <a:t>Patient(</a:t>
          </a:r>
          <a:r>
            <a:rPr lang="sv-SE" sz="1400" dirty="0"/>
            <a:t>)</a:t>
          </a:r>
        </a:p>
      </dgm:t>
    </dgm:pt>
    <dgm:pt modelId="{23ED10B6-6002-4232-BF32-CB988B0052E2}" type="parTrans" cxnId="{EC5214BA-C027-4D8C-A21F-5ED0A07C1A35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 dirty="0"/>
        </a:p>
      </dgm:t>
    </dgm:pt>
    <dgm:pt modelId="{48F4DE20-2F91-4C8F-84BE-CA8381179348}" type="sibTrans" cxnId="{EC5214BA-C027-4D8C-A21F-5ED0A07C1A35}">
      <dgm:prSet/>
      <dgm:spPr/>
      <dgm:t>
        <a:bodyPr/>
        <a:lstStyle/>
        <a:p>
          <a:endParaRPr lang="sv-SE"/>
        </a:p>
      </dgm:t>
    </dgm:pt>
    <dgm:pt modelId="{0742FFF4-DC99-4485-99D7-CFF5F7BE8121}">
      <dgm:prSet phldrT="[Text]" custT="1"/>
      <dgm:spPr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1400" dirty="0"/>
            <a:t>Setup()</a:t>
          </a:r>
        </a:p>
      </dgm:t>
    </dgm:pt>
    <dgm:pt modelId="{11526EC0-CE57-4099-A918-059A2F1AB383}" type="parTrans" cxnId="{5E4401F6-3B19-49D5-AEA0-35D004802EC2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AE8B76EA-97D7-4803-9E7C-45DE07E8FCC4}" type="sibTrans" cxnId="{5E4401F6-3B19-49D5-AEA0-35D004802EC2}">
      <dgm:prSet/>
      <dgm:spPr/>
      <dgm:t>
        <a:bodyPr/>
        <a:lstStyle/>
        <a:p>
          <a:endParaRPr lang="sv-SE"/>
        </a:p>
      </dgm:t>
    </dgm:pt>
    <dgm:pt modelId="{ADAA9FB7-B340-4494-BA6D-BD1694711F53}">
      <dgm:prSet phldrT="[Text]" custT="1"/>
      <dgm:spPr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algn="ctr"/>
          <a:r>
            <a:rPr lang="sv-SE" sz="1400" dirty="0"/>
            <a:t>Patient</a:t>
          </a:r>
        </a:p>
        <a:p>
          <a:pPr algn="ctr"/>
          <a:r>
            <a:rPr lang="sv-SE" sz="1400" dirty="0" err="1"/>
            <a:t>Load</a:t>
          </a:r>
          <a:r>
            <a:rPr lang="sv-SE" sz="1400" dirty="0"/>
            <a:t>()</a:t>
          </a:r>
        </a:p>
      </dgm:t>
    </dgm:pt>
    <dgm:pt modelId="{45415173-DE28-40ED-BC0A-4E0520240023}" type="parTrans" cxnId="{01BABD3B-FBC6-4D85-B5FE-EC5E6A0B8B3D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F3C49B31-2677-4D0F-A607-D29684D17845}" type="sibTrans" cxnId="{01BABD3B-FBC6-4D85-B5FE-EC5E6A0B8B3D}">
      <dgm:prSet/>
      <dgm:spPr/>
      <dgm:t>
        <a:bodyPr/>
        <a:lstStyle/>
        <a:p>
          <a:endParaRPr lang="sv-SE"/>
        </a:p>
      </dgm:t>
    </dgm:pt>
    <dgm:pt modelId="{28F65FBE-5C68-459B-903E-E3F3DC9D3582}">
      <dgm:prSet phldrT="[Text]" custT="1"/>
      <dgm:spPr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1200" dirty="0" err="1"/>
            <a:t>Doctor</a:t>
          </a:r>
          <a:r>
            <a:rPr lang="sv-SE" sz="1400" dirty="0"/>
            <a:t>()</a:t>
          </a:r>
        </a:p>
      </dgm:t>
    </dgm:pt>
    <dgm:pt modelId="{989133D9-0BF2-4C65-95AD-D9644548EB97}" type="parTrans" cxnId="{E9E4EF1C-30EB-4C01-96B5-5FD80B0ACED9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DC109E4E-183C-4711-A2E4-BCAE4BB1C8FD}" type="sibTrans" cxnId="{E9E4EF1C-30EB-4C01-96B5-5FD80B0ACED9}">
      <dgm:prSet/>
      <dgm:spPr/>
      <dgm:t>
        <a:bodyPr/>
        <a:lstStyle/>
        <a:p>
          <a:endParaRPr lang="sv-SE"/>
        </a:p>
      </dgm:t>
    </dgm:pt>
    <dgm:pt modelId="{7EF7EE19-5FDE-4B88-A0A7-AD6E0704046E}">
      <dgm:prSet phldrT="[Text]" custT="1"/>
      <dgm:spPr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1400" dirty="0" err="1"/>
            <a:t>Doctor</a:t>
          </a:r>
          <a:endParaRPr lang="sv-SE" sz="1400" dirty="0"/>
        </a:p>
        <a:p>
          <a:r>
            <a:rPr lang="sv-SE" sz="1400" dirty="0" err="1"/>
            <a:t>Eff</a:t>
          </a:r>
          <a:r>
            <a:rPr lang="sv-SE" sz="1400" dirty="0"/>
            <a:t>()</a:t>
          </a:r>
        </a:p>
      </dgm:t>
    </dgm:pt>
    <dgm:pt modelId="{3CF64DBE-E45C-4F52-82A4-878670E5C9DC}" type="parTrans" cxnId="{F160FF05-35B8-41F9-811C-534DCBCF3C8B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EE7B17D4-5CBF-40DB-B44A-D350EFC5F921}" type="sibTrans" cxnId="{F160FF05-35B8-41F9-811C-534DCBCF3C8B}">
      <dgm:prSet/>
      <dgm:spPr/>
      <dgm:t>
        <a:bodyPr/>
        <a:lstStyle/>
        <a:p>
          <a:endParaRPr lang="sv-SE"/>
        </a:p>
      </dgm:t>
    </dgm:pt>
    <dgm:pt modelId="{A9BF1BC7-21E1-41BB-8625-13EED875EE42}">
      <dgm:prSet phldrT="[Text]" custT="1"/>
      <dgm:spPr>
        <a:noFill/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algn="l"/>
          <a:r>
            <a:rPr lang="sv-SE" sz="1400" dirty="0"/>
            <a:t>Reception()</a:t>
          </a:r>
        </a:p>
      </dgm:t>
    </dgm:pt>
    <dgm:pt modelId="{FFF807BF-B152-4AE7-BF88-B1941DB2D157}" type="parTrans" cxnId="{2F4B004B-A162-4BD2-907C-9341FBD605CD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FA871033-B8BF-462D-89E6-0175D3C323EB}" type="sibTrans" cxnId="{2F4B004B-A162-4BD2-907C-9341FBD605CD}">
      <dgm:prSet/>
      <dgm:spPr/>
      <dgm:t>
        <a:bodyPr/>
        <a:lstStyle/>
        <a:p>
          <a:endParaRPr lang="sv-SE"/>
        </a:p>
      </dgm:t>
    </dgm:pt>
    <dgm:pt modelId="{E7C63EDC-8B81-4C8F-99BF-D99140145D2F}" type="pres">
      <dgm:prSet presAssocID="{8D5A2190-AB69-45A4-89E7-7CBE640E341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40CBD322-19E5-40C0-AA0A-B57F12ED8046}" type="pres">
      <dgm:prSet presAssocID="{7A9B17C1-A418-4D6F-98AE-3181CCFE12FA}" presName="centerShape" presStyleLbl="node0" presStyleIdx="0" presStyleCnt="1" custScaleX="179701" custScaleY="185489" custLinFactNeighborX="-15211" custLinFactNeighborY="-815"/>
      <dgm:spPr/>
      <dgm:t>
        <a:bodyPr/>
        <a:lstStyle/>
        <a:p>
          <a:endParaRPr lang="sv-SE"/>
        </a:p>
      </dgm:t>
    </dgm:pt>
    <dgm:pt modelId="{DA916827-9A6D-447F-8AFC-C6C9FE2586C9}" type="pres">
      <dgm:prSet presAssocID="{EF5089F2-776E-4145-AE4F-BE9C579F14F1}" presName="Name9" presStyleLbl="parChTrans1D2" presStyleIdx="0" presStyleCnt="7"/>
      <dgm:spPr/>
      <dgm:t>
        <a:bodyPr/>
        <a:lstStyle/>
        <a:p>
          <a:endParaRPr lang="sv-SE"/>
        </a:p>
      </dgm:t>
    </dgm:pt>
    <dgm:pt modelId="{229C6B2E-BF79-4789-A1DA-21911057D6C2}" type="pres">
      <dgm:prSet presAssocID="{EF5089F2-776E-4145-AE4F-BE9C579F14F1}" presName="connTx" presStyleLbl="parChTrans1D2" presStyleIdx="0" presStyleCnt="7"/>
      <dgm:spPr/>
      <dgm:t>
        <a:bodyPr/>
        <a:lstStyle/>
        <a:p>
          <a:endParaRPr lang="sv-SE"/>
        </a:p>
      </dgm:t>
    </dgm:pt>
    <dgm:pt modelId="{E1E14C6C-908E-49B9-A55F-F509A1F3DA6D}" type="pres">
      <dgm:prSet presAssocID="{99ADA3C1-C50F-4BCE-A749-9F1F161B8150}" presName="node" presStyleLbl="node1" presStyleIdx="0" presStyleCnt="7" custScaleX="109441" custRadScaleRad="135627" custRadScaleInc="-17796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8F622E04-0147-4AAB-A4F7-57BC6299E70C}" type="pres">
      <dgm:prSet presAssocID="{23ED10B6-6002-4232-BF32-CB988B0052E2}" presName="Name9" presStyleLbl="parChTrans1D2" presStyleIdx="1" presStyleCnt="7"/>
      <dgm:spPr/>
      <dgm:t>
        <a:bodyPr/>
        <a:lstStyle/>
        <a:p>
          <a:endParaRPr lang="sv-SE"/>
        </a:p>
      </dgm:t>
    </dgm:pt>
    <dgm:pt modelId="{CA12D414-2900-4925-BD09-6B1016FA5D44}" type="pres">
      <dgm:prSet presAssocID="{23ED10B6-6002-4232-BF32-CB988B0052E2}" presName="connTx" presStyleLbl="parChTrans1D2" presStyleIdx="1" presStyleCnt="7"/>
      <dgm:spPr/>
      <dgm:t>
        <a:bodyPr/>
        <a:lstStyle/>
        <a:p>
          <a:endParaRPr lang="sv-SE"/>
        </a:p>
      </dgm:t>
    </dgm:pt>
    <dgm:pt modelId="{389113DB-EFA4-465A-8EA5-354709A3636C}" type="pres">
      <dgm:prSet presAssocID="{62C39130-455D-4B52-9687-6C07A3A0EF0E}" presName="node" presStyleLbl="node1" presStyleIdx="1" presStyleCnt="7" custRadScaleRad="95058" custRadScaleInc="-16308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6A57B02-80F5-4F4A-B0B0-3D56F92BA287}" type="pres">
      <dgm:prSet presAssocID="{FFF807BF-B152-4AE7-BF88-B1941DB2D157}" presName="Name9" presStyleLbl="parChTrans1D2" presStyleIdx="2" presStyleCnt="7"/>
      <dgm:spPr/>
      <dgm:t>
        <a:bodyPr/>
        <a:lstStyle/>
        <a:p>
          <a:endParaRPr lang="sv-SE"/>
        </a:p>
      </dgm:t>
    </dgm:pt>
    <dgm:pt modelId="{127049E9-92DD-485B-9C7B-F5FD279E556B}" type="pres">
      <dgm:prSet presAssocID="{FFF807BF-B152-4AE7-BF88-B1941DB2D157}" presName="connTx" presStyleLbl="parChTrans1D2" presStyleIdx="2" presStyleCnt="7"/>
      <dgm:spPr/>
      <dgm:t>
        <a:bodyPr/>
        <a:lstStyle/>
        <a:p>
          <a:endParaRPr lang="sv-SE"/>
        </a:p>
      </dgm:t>
    </dgm:pt>
    <dgm:pt modelId="{1583D33A-D453-4FBB-A4D7-EE363CD36B0F}" type="pres">
      <dgm:prSet presAssocID="{A9BF1BC7-21E1-41BB-8625-13EED875EE42}" presName="node" presStyleLbl="node1" presStyleIdx="2" presStyleCnt="7" custRadScaleRad="109416" custRadScaleInc="-16694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3845DE0-B7F8-4AFA-9FA0-DEF1304D747E}" type="pres">
      <dgm:prSet presAssocID="{11526EC0-CE57-4099-A918-059A2F1AB383}" presName="Name9" presStyleLbl="parChTrans1D2" presStyleIdx="3" presStyleCnt="7"/>
      <dgm:spPr/>
      <dgm:t>
        <a:bodyPr/>
        <a:lstStyle/>
        <a:p>
          <a:endParaRPr lang="sv-SE"/>
        </a:p>
      </dgm:t>
    </dgm:pt>
    <dgm:pt modelId="{4CAB34DD-0929-4849-9954-BA770E6DB7D2}" type="pres">
      <dgm:prSet presAssocID="{11526EC0-CE57-4099-A918-059A2F1AB383}" presName="connTx" presStyleLbl="parChTrans1D2" presStyleIdx="3" presStyleCnt="7"/>
      <dgm:spPr/>
      <dgm:t>
        <a:bodyPr/>
        <a:lstStyle/>
        <a:p>
          <a:endParaRPr lang="sv-SE"/>
        </a:p>
      </dgm:t>
    </dgm:pt>
    <dgm:pt modelId="{966AB967-B1DB-4443-9BF5-69B33F74395C}" type="pres">
      <dgm:prSet presAssocID="{0742FFF4-DC99-4485-99D7-CFF5F7BE8121}" presName="node" presStyleLbl="node1" presStyleIdx="3" presStyleCnt="7" custRadScaleRad="97837" custRadScaleInc="2444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3698DDED-8BA9-4B82-B3C3-94E36A415574}" type="pres">
      <dgm:prSet presAssocID="{45415173-DE28-40ED-BC0A-4E0520240023}" presName="Name9" presStyleLbl="parChTrans1D2" presStyleIdx="4" presStyleCnt="7"/>
      <dgm:spPr/>
      <dgm:t>
        <a:bodyPr/>
        <a:lstStyle/>
        <a:p>
          <a:endParaRPr lang="sv-SE"/>
        </a:p>
      </dgm:t>
    </dgm:pt>
    <dgm:pt modelId="{016986A7-DEE6-4E74-973D-B73352379584}" type="pres">
      <dgm:prSet presAssocID="{45415173-DE28-40ED-BC0A-4E0520240023}" presName="connTx" presStyleLbl="parChTrans1D2" presStyleIdx="4" presStyleCnt="7"/>
      <dgm:spPr/>
      <dgm:t>
        <a:bodyPr/>
        <a:lstStyle/>
        <a:p>
          <a:endParaRPr lang="sv-SE"/>
        </a:p>
      </dgm:t>
    </dgm:pt>
    <dgm:pt modelId="{C11940F1-B574-4E59-B379-237240F2C744}" type="pres">
      <dgm:prSet presAssocID="{ADAA9FB7-B340-4494-BA6D-BD1694711F53}" presName="node" presStyleLbl="node1" presStyleIdx="4" presStyleCnt="7" custRadScaleRad="154032" custRadScaleInc="12098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24FC9BB-FB7C-4B48-A04E-A9283D16A941}" type="pres">
      <dgm:prSet presAssocID="{989133D9-0BF2-4C65-95AD-D9644548EB97}" presName="Name9" presStyleLbl="parChTrans1D2" presStyleIdx="5" presStyleCnt="7"/>
      <dgm:spPr/>
      <dgm:t>
        <a:bodyPr/>
        <a:lstStyle/>
        <a:p>
          <a:endParaRPr lang="sv-SE"/>
        </a:p>
      </dgm:t>
    </dgm:pt>
    <dgm:pt modelId="{D0A0D38E-877F-432C-8F22-DF8933310A7D}" type="pres">
      <dgm:prSet presAssocID="{989133D9-0BF2-4C65-95AD-D9644548EB97}" presName="connTx" presStyleLbl="parChTrans1D2" presStyleIdx="5" presStyleCnt="7"/>
      <dgm:spPr/>
      <dgm:t>
        <a:bodyPr/>
        <a:lstStyle/>
        <a:p>
          <a:endParaRPr lang="sv-SE"/>
        </a:p>
      </dgm:t>
    </dgm:pt>
    <dgm:pt modelId="{B56AF21D-F5FC-43BA-992E-93B903825009}" type="pres">
      <dgm:prSet presAssocID="{28F65FBE-5C68-459B-903E-E3F3DC9D3582}" presName="node" presStyleLbl="node1" presStyleIdx="5" presStyleCnt="7" custRadScaleRad="170595" custRadScaleInc="3054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FF4762E4-A0C6-4543-88F9-198C2464BDC7}" type="pres">
      <dgm:prSet presAssocID="{3CF64DBE-E45C-4F52-82A4-878670E5C9DC}" presName="Name9" presStyleLbl="parChTrans1D2" presStyleIdx="6" presStyleCnt="7"/>
      <dgm:spPr/>
      <dgm:t>
        <a:bodyPr/>
        <a:lstStyle/>
        <a:p>
          <a:endParaRPr lang="sv-SE"/>
        </a:p>
      </dgm:t>
    </dgm:pt>
    <dgm:pt modelId="{883A346B-BC8C-4987-9A43-4CA197E8260B}" type="pres">
      <dgm:prSet presAssocID="{3CF64DBE-E45C-4F52-82A4-878670E5C9DC}" presName="connTx" presStyleLbl="parChTrans1D2" presStyleIdx="6" presStyleCnt="7"/>
      <dgm:spPr/>
      <dgm:t>
        <a:bodyPr/>
        <a:lstStyle/>
        <a:p>
          <a:endParaRPr lang="sv-SE"/>
        </a:p>
      </dgm:t>
    </dgm:pt>
    <dgm:pt modelId="{EE38DB5A-45F9-43E9-A8F2-F59EBCC5EFFB}" type="pres">
      <dgm:prSet presAssocID="{7EF7EE19-5FDE-4B88-A0A7-AD6E0704046E}" presName="node" presStyleLbl="node1" presStyleIdx="6" presStyleCnt="7" custRadScaleRad="183972" custRadScaleInc="-6735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673A6484-5DD5-6946-A44B-55112BB24B9D}" type="presOf" srcId="{3CF64DBE-E45C-4F52-82A4-878670E5C9DC}" destId="{FF4762E4-A0C6-4543-88F9-198C2464BDC7}" srcOrd="0" destOrd="0" presId="urn:microsoft.com/office/officeart/2005/8/layout/radial1"/>
    <dgm:cxn modelId="{2923DDE4-A6DC-46D0-BE1E-6037B5C969D6}" srcId="{7A9B17C1-A418-4D6F-98AE-3181CCFE12FA}" destId="{99ADA3C1-C50F-4BCE-A749-9F1F161B8150}" srcOrd="0" destOrd="0" parTransId="{EF5089F2-776E-4145-AE4F-BE9C579F14F1}" sibTransId="{74CFC01C-3458-45F5-BFAF-AC78B987E025}"/>
    <dgm:cxn modelId="{4DC3723C-E994-7B47-9211-5AD7D133A3B9}" type="presOf" srcId="{989133D9-0BF2-4C65-95AD-D9644548EB97}" destId="{D0A0D38E-877F-432C-8F22-DF8933310A7D}" srcOrd="1" destOrd="0" presId="urn:microsoft.com/office/officeart/2005/8/layout/radial1"/>
    <dgm:cxn modelId="{68AF5D62-FD17-4CDE-A9C8-17671D16BF97}" srcId="{8D5A2190-AB69-45A4-89E7-7CBE640E341D}" destId="{115CFA86-E420-4587-A53C-95DB4852CACA}" srcOrd="1" destOrd="0" parTransId="{AC7834D5-969F-4650-8C38-BD15AFDE41B7}" sibTransId="{3C435BF3-0754-4D4D-88E4-83463E0F5CA7}"/>
    <dgm:cxn modelId="{E9E4EF1C-30EB-4C01-96B5-5FD80B0ACED9}" srcId="{7A9B17C1-A418-4D6F-98AE-3181CCFE12FA}" destId="{28F65FBE-5C68-459B-903E-E3F3DC9D3582}" srcOrd="5" destOrd="0" parTransId="{989133D9-0BF2-4C65-95AD-D9644548EB97}" sibTransId="{DC109E4E-183C-4711-A2E4-BCAE4BB1C8FD}"/>
    <dgm:cxn modelId="{9FA81C56-04F6-D844-8390-AC3D2B65AB3E}" type="presOf" srcId="{FFF807BF-B152-4AE7-BF88-B1941DB2D157}" destId="{127049E9-92DD-485B-9C7B-F5FD279E556B}" srcOrd="1" destOrd="0" presId="urn:microsoft.com/office/officeart/2005/8/layout/radial1"/>
    <dgm:cxn modelId="{07F827EF-F5C8-B24F-83D2-B3B91259A1A7}" type="presOf" srcId="{45415173-DE28-40ED-BC0A-4E0520240023}" destId="{3698DDED-8BA9-4B82-B3C3-94E36A415574}" srcOrd="0" destOrd="0" presId="urn:microsoft.com/office/officeart/2005/8/layout/radial1"/>
    <dgm:cxn modelId="{C8A8E475-EC93-1B47-89D5-F41CD2A901DB}" type="presOf" srcId="{7A9B17C1-A418-4D6F-98AE-3181CCFE12FA}" destId="{40CBD322-19E5-40C0-AA0A-B57F12ED8046}" srcOrd="0" destOrd="0" presId="urn:microsoft.com/office/officeart/2005/8/layout/radial1"/>
    <dgm:cxn modelId="{32971C06-4B2E-AF49-BF3B-96A1BE899BE1}" type="presOf" srcId="{23ED10B6-6002-4232-BF32-CB988B0052E2}" destId="{8F622E04-0147-4AAB-A4F7-57BC6299E70C}" srcOrd="0" destOrd="0" presId="urn:microsoft.com/office/officeart/2005/8/layout/radial1"/>
    <dgm:cxn modelId="{BCF51D81-2701-8947-AE78-4675127AEAEF}" type="presOf" srcId="{8D5A2190-AB69-45A4-89E7-7CBE640E341D}" destId="{E7C63EDC-8B81-4C8F-99BF-D99140145D2F}" srcOrd="0" destOrd="0" presId="urn:microsoft.com/office/officeart/2005/8/layout/radial1"/>
    <dgm:cxn modelId="{F34F733A-BA3C-4B44-9B21-1812C297D2D6}" type="presOf" srcId="{A9BF1BC7-21E1-41BB-8625-13EED875EE42}" destId="{1583D33A-D453-4FBB-A4D7-EE363CD36B0F}" srcOrd="0" destOrd="0" presId="urn:microsoft.com/office/officeart/2005/8/layout/radial1"/>
    <dgm:cxn modelId="{ED1CF937-E0B2-5747-99D2-544EB3684F67}" type="presOf" srcId="{0742FFF4-DC99-4485-99D7-CFF5F7BE8121}" destId="{966AB967-B1DB-4443-9BF5-69B33F74395C}" srcOrd="0" destOrd="0" presId="urn:microsoft.com/office/officeart/2005/8/layout/radial1"/>
    <dgm:cxn modelId="{F160FF05-35B8-41F9-811C-534DCBCF3C8B}" srcId="{7A9B17C1-A418-4D6F-98AE-3181CCFE12FA}" destId="{7EF7EE19-5FDE-4B88-A0A7-AD6E0704046E}" srcOrd="6" destOrd="0" parTransId="{3CF64DBE-E45C-4F52-82A4-878670E5C9DC}" sibTransId="{EE7B17D4-5CBF-40DB-B44A-D350EFC5F921}"/>
    <dgm:cxn modelId="{52D4B808-8F6E-4FC8-B684-C8B077616E98}" srcId="{8D5A2190-AB69-45A4-89E7-7CBE640E341D}" destId="{7A9B17C1-A418-4D6F-98AE-3181CCFE12FA}" srcOrd="0" destOrd="0" parTransId="{2E36ECA4-9F8C-415B-83CA-8B5F69093919}" sibTransId="{47622FE6-CE0B-40F1-9E4F-80EAA2E3BDD9}"/>
    <dgm:cxn modelId="{61B3CA19-4407-8B4D-8735-CA18068008D1}" type="presOf" srcId="{62C39130-455D-4B52-9687-6C07A3A0EF0E}" destId="{389113DB-EFA4-465A-8EA5-354709A3636C}" srcOrd="0" destOrd="0" presId="urn:microsoft.com/office/officeart/2005/8/layout/radial1"/>
    <dgm:cxn modelId="{2C5B2D67-1932-D342-81AC-1A315F2A2795}" type="presOf" srcId="{28F65FBE-5C68-459B-903E-E3F3DC9D3582}" destId="{B56AF21D-F5FC-43BA-992E-93B903825009}" srcOrd="0" destOrd="0" presId="urn:microsoft.com/office/officeart/2005/8/layout/radial1"/>
    <dgm:cxn modelId="{369FF29A-C174-574C-8A80-273252D2C07C}" type="presOf" srcId="{7EF7EE19-5FDE-4B88-A0A7-AD6E0704046E}" destId="{EE38DB5A-45F9-43E9-A8F2-F59EBCC5EFFB}" srcOrd="0" destOrd="0" presId="urn:microsoft.com/office/officeart/2005/8/layout/radial1"/>
    <dgm:cxn modelId="{959A9740-CC2A-E940-ACB3-1E6774B336FB}" type="presOf" srcId="{FFF807BF-B152-4AE7-BF88-B1941DB2D157}" destId="{D6A57B02-80F5-4F4A-B0B0-3D56F92BA287}" srcOrd="0" destOrd="0" presId="urn:microsoft.com/office/officeart/2005/8/layout/radial1"/>
    <dgm:cxn modelId="{52E3F6D6-6C32-E74A-9FFD-F63831E509C3}" type="presOf" srcId="{EF5089F2-776E-4145-AE4F-BE9C579F14F1}" destId="{DA916827-9A6D-447F-8AFC-C6C9FE2586C9}" srcOrd="0" destOrd="0" presId="urn:microsoft.com/office/officeart/2005/8/layout/radial1"/>
    <dgm:cxn modelId="{2F4B004B-A162-4BD2-907C-9341FBD605CD}" srcId="{7A9B17C1-A418-4D6F-98AE-3181CCFE12FA}" destId="{A9BF1BC7-21E1-41BB-8625-13EED875EE42}" srcOrd="2" destOrd="0" parTransId="{FFF807BF-B152-4AE7-BF88-B1941DB2D157}" sibTransId="{FA871033-B8BF-462D-89E6-0175D3C323EB}"/>
    <dgm:cxn modelId="{6AEE2C18-3218-A143-96B0-C29D20C5CB57}" type="presOf" srcId="{3CF64DBE-E45C-4F52-82A4-878670E5C9DC}" destId="{883A346B-BC8C-4987-9A43-4CA197E8260B}" srcOrd="1" destOrd="0" presId="urn:microsoft.com/office/officeart/2005/8/layout/radial1"/>
    <dgm:cxn modelId="{F39B9AED-FB40-3D42-834C-FEBC73D54457}" type="presOf" srcId="{ADAA9FB7-B340-4494-BA6D-BD1694711F53}" destId="{C11940F1-B574-4E59-B379-237240F2C744}" srcOrd="0" destOrd="0" presId="urn:microsoft.com/office/officeart/2005/8/layout/radial1"/>
    <dgm:cxn modelId="{3E9715D0-4CCE-D84A-801B-C18D4B3CD4D1}" type="presOf" srcId="{989133D9-0BF2-4C65-95AD-D9644548EB97}" destId="{E24FC9BB-FB7C-4B48-A04E-A9283D16A941}" srcOrd="0" destOrd="0" presId="urn:microsoft.com/office/officeart/2005/8/layout/radial1"/>
    <dgm:cxn modelId="{F321E288-907D-174A-AB8C-9A1A6766E8AC}" type="presOf" srcId="{EF5089F2-776E-4145-AE4F-BE9C579F14F1}" destId="{229C6B2E-BF79-4789-A1DA-21911057D6C2}" srcOrd="1" destOrd="0" presId="urn:microsoft.com/office/officeart/2005/8/layout/radial1"/>
    <dgm:cxn modelId="{5E4401F6-3B19-49D5-AEA0-35D004802EC2}" srcId="{7A9B17C1-A418-4D6F-98AE-3181CCFE12FA}" destId="{0742FFF4-DC99-4485-99D7-CFF5F7BE8121}" srcOrd="3" destOrd="0" parTransId="{11526EC0-CE57-4099-A918-059A2F1AB383}" sibTransId="{AE8B76EA-97D7-4803-9E7C-45DE07E8FCC4}"/>
    <dgm:cxn modelId="{3A2B28EB-58B9-0145-8041-1F332C3552FC}" type="presOf" srcId="{45415173-DE28-40ED-BC0A-4E0520240023}" destId="{016986A7-DEE6-4E74-973D-B73352379584}" srcOrd="1" destOrd="0" presId="urn:microsoft.com/office/officeart/2005/8/layout/radial1"/>
    <dgm:cxn modelId="{9B5DCBEB-2B86-6E4A-9288-E366CA8CB68A}" type="presOf" srcId="{11526EC0-CE57-4099-A918-059A2F1AB383}" destId="{4CAB34DD-0929-4849-9954-BA770E6DB7D2}" srcOrd="1" destOrd="0" presId="urn:microsoft.com/office/officeart/2005/8/layout/radial1"/>
    <dgm:cxn modelId="{7A0385F7-75A1-DE4E-B887-105CC8F8E0A0}" type="presOf" srcId="{23ED10B6-6002-4232-BF32-CB988B0052E2}" destId="{CA12D414-2900-4925-BD09-6B1016FA5D44}" srcOrd="1" destOrd="0" presId="urn:microsoft.com/office/officeart/2005/8/layout/radial1"/>
    <dgm:cxn modelId="{5CF321F4-434C-D044-8B16-8727D3E0D600}" type="presOf" srcId="{99ADA3C1-C50F-4BCE-A749-9F1F161B8150}" destId="{E1E14C6C-908E-49B9-A55F-F509A1F3DA6D}" srcOrd="0" destOrd="0" presId="urn:microsoft.com/office/officeart/2005/8/layout/radial1"/>
    <dgm:cxn modelId="{6581FFB0-807E-2143-8649-98C4DD476E10}" type="presOf" srcId="{11526EC0-CE57-4099-A918-059A2F1AB383}" destId="{E3845DE0-B7F8-4AFA-9FA0-DEF1304D747E}" srcOrd="0" destOrd="0" presId="urn:microsoft.com/office/officeart/2005/8/layout/radial1"/>
    <dgm:cxn modelId="{01BABD3B-FBC6-4D85-B5FE-EC5E6A0B8B3D}" srcId="{7A9B17C1-A418-4D6F-98AE-3181CCFE12FA}" destId="{ADAA9FB7-B340-4494-BA6D-BD1694711F53}" srcOrd="4" destOrd="0" parTransId="{45415173-DE28-40ED-BC0A-4E0520240023}" sibTransId="{F3C49B31-2677-4D0F-A607-D29684D17845}"/>
    <dgm:cxn modelId="{EC5214BA-C027-4D8C-A21F-5ED0A07C1A35}" srcId="{7A9B17C1-A418-4D6F-98AE-3181CCFE12FA}" destId="{62C39130-455D-4B52-9687-6C07A3A0EF0E}" srcOrd="1" destOrd="0" parTransId="{23ED10B6-6002-4232-BF32-CB988B0052E2}" sibTransId="{48F4DE20-2F91-4C8F-84BE-CA8381179348}"/>
    <dgm:cxn modelId="{F88829E6-FF5F-6C48-A896-857620036BB4}" type="presParOf" srcId="{E7C63EDC-8B81-4C8F-99BF-D99140145D2F}" destId="{40CBD322-19E5-40C0-AA0A-B57F12ED8046}" srcOrd="0" destOrd="0" presId="urn:microsoft.com/office/officeart/2005/8/layout/radial1"/>
    <dgm:cxn modelId="{03FD55BB-4B90-2443-8B04-1DB6A83D7460}" type="presParOf" srcId="{E7C63EDC-8B81-4C8F-99BF-D99140145D2F}" destId="{DA916827-9A6D-447F-8AFC-C6C9FE2586C9}" srcOrd="1" destOrd="0" presId="urn:microsoft.com/office/officeart/2005/8/layout/radial1"/>
    <dgm:cxn modelId="{D4552844-01CB-E342-95E7-9CEE59C8A961}" type="presParOf" srcId="{DA916827-9A6D-447F-8AFC-C6C9FE2586C9}" destId="{229C6B2E-BF79-4789-A1DA-21911057D6C2}" srcOrd="0" destOrd="0" presId="urn:microsoft.com/office/officeart/2005/8/layout/radial1"/>
    <dgm:cxn modelId="{045DBFB4-1B20-4B43-B80B-69DA64FBED9C}" type="presParOf" srcId="{E7C63EDC-8B81-4C8F-99BF-D99140145D2F}" destId="{E1E14C6C-908E-49B9-A55F-F509A1F3DA6D}" srcOrd="2" destOrd="0" presId="urn:microsoft.com/office/officeart/2005/8/layout/radial1"/>
    <dgm:cxn modelId="{4F90EE03-021A-DD47-9792-9AEF06DFE56B}" type="presParOf" srcId="{E7C63EDC-8B81-4C8F-99BF-D99140145D2F}" destId="{8F622E04-0147-4AAB-A4F7-57BC6299E70C}" srcOrd="3" destOrd="0" presId="urn:microsoft.com/office/officeart/2005/8/layout/radial1"/>
    <dgm:cxn modelId="{C3B955BE-08DE-6E42-8CAE-5D9E60E94EC1}" type="presParOf" srcId="{8F622E04-0147-4AAB-A4F7-57BC6299E70C}" destId="{CA12D414-2900-4925-BD09-6B1016FA5D44}" srcOrd="0" destOrd="0" presId="urn:microsoft.com/office/officeart/2005/8/layout/radial1"/>
    <dgm:cxn modelId="{BD5A7A20-533F-C74E-BF78-A3F36953B0B6}" type="presParOf" srcId="{E7C63EDC-8B81-4C8F-99BF-D99140145D2F}" destId="{389113DB-EFA4-465A-8EA5-354709A3636C}" srcOrd="4" destOrd="0" presId="urn:microsoft.com/office/officeart/2005/8/layout/radial1"/>
    <dgm:cxn modelId="{7B84AEB4-67E6-D643-8DDD-CE82DBA6A221}" type="presParOf" srcId="{E7C63EDC-8B81-4C8F-99BF-D99140145D2F}" destId="{D6A57B02-80F5-4F4A-B0B0-3D56F92BA287}" srcOrd="5" destOrd="0" presId="urn:microsoft.com/office/officeart/2005/8/layout/radial1"/>
    <dgm:cxn modelId="{FA90DC44-6DBD-0443-B0CE-A6AC9241CC67}" type="presParOf" srcId="{D6A57B02-80F5-4F4A-B0B0-3D56F92BA287}" destId="{127049E9-92DD-485B-9C7B-F5FD279E556B}" srcOrd="0" destOrd="0" presId="urn:microsoft.com/office/officeart/2005/8/layout/radial1"/>
    <dgm:cxn modelId="{35C069B9-A76E-FB4C-8058-00A565A37615}" type="presParOf" srcId="{E7C63EDC-8B81-4C8F-99BF-D99140145D2F}" destId="{1583D33A-D453-4FBB-A4D7-EE363CD36B0F}" srcOrd="6" destOrd="0" presId="urn:microsoft.com/office/officeart/2005/8/layout/radial1"/>
    <dgm:cxn modelId="{DB0F0431-CA62-2247-B6AB-8EF8D48C375C}" type="presParOf" srcId="{E7C63EDC-8B81-4C8F-99BF-D99140145D2F}" destId="{E3845DE0-B7F8-4AFA-9FA0-DEF1304D747E}" srcOrd="7" destOrd="0" presId="urn:microsoft.com/office/officeart/2005/8/layout/radial1"/>
    <dgm:cxn modelId="{5699D186-B6FA-B54C-9F4D-8A408858309C}" type="presParOf" srcId="{E3845DE0-B7F8-4AFA-9FA0-DEF1304D747E}" destId="{4CAB34DD-0929-4849-9954-BA770E6DB7D2}" srcOrd="0" destOrd="0" presId="urn:microsoft.com/office/officeart/2005/8/layout/radial1"/>
    <dgm:cxn modelId="{FA9C8F06-A9A4-3E43-9127-9E89A9425A40}" type="presParOf" srcId="{E7C63EDC-8B81-4C8F-99BF-D99140145D2F}" destId="{966AB967-B1DB-4443-9BF5-69B33F74395C}" srcOrd="8" destOrd="0" presId="urn:microsoft.com/office/officeart/2005/8/layout/radial1"/>
    <dgm:cxn modelId="{56F6BF5E-9D64-304F-B2CB-0B9745D94EEC}" type="presParOf" srcId="{E7C63EDC-8B81-4C8F-99BF-D99140145D2F}" destId="{3698DDED-8BA9-4B82-B3C3-94E36A415574}" srcOrd="9" destOrd="0" presId="urn:microsoft.com/office/officeart/2005/8/layout/radial1"/>
    <dgm:cxn modelId="{7D916B0B-D655-0649-B942-2F809E5C78AF}" type="presParOf" srcId="{3698DDED-8BA9-4B82-B3C3-94E36A415574}" destId="{016986A7-DEE6-4E74-973D-B73352379584}" srcOrd="0" destOrd="0" presId="urn:microsoft.com/office/officeart/2005/8/layout/radial1"/>
    <dgm:cxn modelId="{469898AF-415B-9249-AFA6-DCBAFD16961D}" type="presParOf" srcId="{E7C63EDC-8B81-4C8F-99BF-D99140145D2F}" destId="{C11940F1-B574-4E59-B379-237240F2C744}" srcOrd="10" destOrd="0" presId="urn:microsoft.com/office/officeart/2005/8/layout/radial1"/>
    <dgm:cxn modelId="{362DAC50-03B0-CE41-8658-EE8DB614CE93}" type="presParOf" srcId="{E7C63EDC-8B81-4C8F-99BF-D99140145D2F}" destId="{E24FC9BB-FB7C-4B48-A04E-A9283D16A941}" srcOrd="11" destOrd="0" presId="urn:microsoft.com/office/officeart/2005/8/layout/radial1"/>
    <dgm:cxn modelId="{CA2FBAC9-C3AD-1F48-8DA9-7C0FF8B5BFAA}" type="presParOf" srcId="{E24FC9BB-FB7C-4B48-A04E-A9283D16A941}" destId="{D0A0D38E-877F-432C-8F22-DF8933310A7D}" srcOrd="0" destOrd="0" presId="urn:microsoft.com/office/officeart/2005/8/layout/radial1"/>
    <dgm:cxn modelId="{4F83DA49-E68A-1942-AF3B-43620829EBB9}" type="presParOf" srcId="{E7C63EDC-8B81-4C8F-99BF-D99140145D2F}" destId="{B56AF21D-F5FC-43BA-992E-93B903825009}" srcOrd="12" destOrd="0" presId="urn:microsoft.com/office/officeart/2005/8/layout/radial1"/>
    <dgm:cxn modelId="{0BBE3291-7D7B-1649-AD87-FA93F22AA1F9}" type="presParOf" srcId="{E7C63EDC-8B81-4C8F-99BF-D99140145D2F}" destId="{FF4762E4-A0C6-4543-88F9-198C2464BDC7}" srcOrd="13" destOrd="0" presId="urn:microsoft.com/office/officeart/2005/8/layout/radial1"/>
    <dgm:cxn modelId="{940DE327-0EA5-B44A-BED7-A3A2F9C877E0}" type="presParOf" srcId="{FF4762E4-A0C6-4543-88F9-198C2464BDC7}" destId="{883A346B-BC8C-4987-9A43-4CA197E8260B}" srcOrd="0" destOrd="0" presId="urn:microsoft.com/office/officeart/2005/8/layout/radial1"/>
    <dgm:cxn modelId="{C295554D-EF26-C049-807E-ED1A019C9419}" type="presParOf" srcId="{E7C63EDC-8B81-4C8F-99BF-D99140145D2F}" destId="{EE38DB5A-45F9-43E9-A8F2-F59EBCC5EFFB}" srcOrd="14" destOrd="0" presId="urn:microsoft.com/office/officeart/2005/8/layout/radial1"/>
  </dgm:cxnLst>
  <dgm:bg>
    <a:noFill/>
  </dgm:bg>
  <dgm:whole>
    <a:ln w="9525"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A2190-AB69-45A4-89E7-7CBE640E341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A9B17C1-A418-4D6F-98AE-3181CCFE12FA}">
      <dgm:prSet phldrT="[Text]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dirty="0">
              <a:solidFill>
                <a:schemeClr val="lt1"/>
              </a:solidFill>
            </a:rPr>
            <a:t>Patient</a:t>
          </a:r>
        </a:p>
      </dgm:t>
    </dgm:pt>
    <dgm:pt modelId="{2E36ECA4-9F8C-415B-83CA-8B5F69093919}" type="parTrans" cxnId="{52D4B808-8F6E-4FC8-B684-C8B077616E98}">
      <dgm:prSet/>
      <dgm:spPr/>
      <dgm:t>
        <a:bodyPr/>
        <a:lstStyle/>
        <a:p>
          <a:endParaRPr lang="sv-SE"/>
        </a:p>
      </dgm:t>
    </dgm:pt>
    <dgm:pt modelId="{47622FE6-CE0B-40F1-9E4F-80EAA2E3BDD9}" type="sibTrans" cxnId="{52D4B808-8F6E-4FC8-B684-C8B077616E98}">
      <dgm:prSet/>
      <dgm:spPr/>
      <dgm:t>
        <a:bodyPr/>
        <a:lstStyle/>
        <a:p>
          <a:endParaRPr lang="sv-SE"/>
        </a:p>
      </dgm:t>
    </dgm:pt>
    <dgm:pt modelId="{407D8505-309F-414E-9D0D-237977B768C2}">
      <dgm:prSet phldrT="[Text]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dirty="0" err="1">
              <a:solidFill>
                <a:schemeClr val="lt1"/>
              </a:solidFill>
            </a:rPr>
            <a:t>toString</a:t>
          </a:r>
          <a:r>
            <a:rPr lang="sv-SE" dirty="0">
              <a:solidFill>
                <a:schemeClr val="lt1"/>
              </a:solidFill>
            </a:rPr>
            <a:t>()</a:t>
          </a:r>
        </a:p>
      </dgm:t>
    </dgm:pt>
    <dgm:pt modelId="{53184B8C-5E29-45A7-A541-F5CB861660D6}" type="parTrans" cxnId="{43A321C9-938F-46AF-B954-4C45577039AC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79933C3B-3730-4491-BD3C-7939F8B5C9A9}" type="sibTrans" cxnId="{43A321C9-938F-46AF-B954-4C45577039AC}">
      <dgm:prSet/>
      <dgm:spPr/>
      <dgm:t>
        <a:bodyPr/>
        <a:lstStyle/>
        <a:p>
          <a:endParaRPr lang="sv-SE"/>
        </a:p>
      </dgm:t>
    </dgm:pt>
    <dgm:pt modelId="{2D0BB5B1-453E-430F-82E6-801E8D9BBD56}">
      <dgm:prSet phldrT="[Text]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dirty="0">
              <a:solidFill>
                <a:schemeClr val="lt1"/>
              </a:solidFill>
            </a:rPr>
            <a:t>Patient()</a:t>
          </a:r>
        </a:p>
      </dgm:t>
    </dgm:pt>
    <dgm:pt modelId="{E45B95CF-E34E-43BF-9F80-DB72BBC3E8EF}" type="parTrans" cxnId="{92F68BC2-75F6-4701-8BF3-5E92E697F5CC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F3735D40-AEE4-4B64-8933-F5E569C70A84}" type="sibTrans" cxnId="{92F68BC2-75F6-4701-8BF3-5E92E697F5CC}">
      <dgm:prSet/>
      <dgm:spPr/>
      <dgm:t>
        <a:bodyPr/>
        <a:lstStyle/>
        <a:p>
          <a:endParaRPr lang="sv-SE"/>
        </a:p>
      </dgm:t>
    </dgm:pt>
    <dgm:pt modelId="{E8DCBD46-586F-42C5-AC33-B9A17543DF69}">
      <dgm:prSet phldrT="[Text]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dirty="0" err="1">
              <a:solidFill>
                <a:schemeClr val="lt1"/>
              </a:solidFill>
            </a:rPr>
            <a:t>compareTo</a:t>
          </a:r>
          <a:r>
            <a:rPr lang="sv-SE" dirty="0">
              <a:solidFill>
                <a:schemeClr val="lt1"/>
              </a:solidFill>
            </a:rPr>
            <a:t>()</a:t>
          </a:r>
        </a:p>
      </dgm:t>
    </dgm:pt>
    <dgm:pt modelId="{433B843D-E854-4C64-A30F-A2E110B7554E}" type="parTrans" cxnId="{0CEB6D35-52D1-40BD-A314-FEC43872DC94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B4D76148-439B-45F4-8D44-8F30005D4666}" type="sibTrans" cxnId="{0CEB6D35-52D1-40BD-A314-FEC43872DC94}">
      <dgm:prSet/>
      <dgm:spPr/>
      <dgm:t>
        <a:bodyPr/>
        <a:lstStyle/>
        <a:p>
          <a:endParaRPr lang="sv-SE"/>
        </a:p>
      </dgm:t>
    </dgm:pt>
    <dgm:pt modelId="{E7C63EDC-8B81-4C8F-99BF-D99140145D2F}" type="pres">
      <dgm:prSet presAssocID="{8D5A2190-AB69-45A4-89E7-7CBE640E341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40CBD322-19E5-40C0-AA0A-B57F12ED8046}" type="pres">
      <dgm:prSet presAssocID="{7A9B17C1-A418-4D6F-98AE-3181CCFE12FA}" presName="centerShape" presStyleLbl="node0" presStyleIdx="0" presStyleCnt="1" custScaleX="260223" custScaleY="257358" custLinFactNeighborX="7558" custLinFactNeighborY="-19535"/>
      <dgm:spPr/>
      <dgm:t>
        <a:bodyPr/>
        <a:lstStyle/>
        <a:p>
          <a:endParaRPr lang="sv-SE"/>
        </a:p>
      </dgm:t>
    </dgm:pt>
    <dgm:pt modelId="{7D17C8B6-294E-4228-B7C7-8DBEB307F1A4}" type="pres">
      <dgm:prSet presAssocID="{53184B8C-5E29-45A7-A541-F5CB861660D6}" presName="Name9" presStyleLbl="parChTrans1D2" presStyleIdx="0" presStyleCnt="3"/>
      <dgm:spPr/>
      <dgm:t>
        <a:bodyPr/>
        <a:lstStyle/>
        <a:p>
          <a:endParaRPr lang="sv-SE"/>
        </a:p>
      </dgm:t>
    </dgm:pt>
    <dgm:pt modelId="{C28F0174-DFA8-4088-AD5A-BCB8C37829B1}" type="pres">
      <dgm:prSet presAssocID="{53184B8C-5E29-45A7-A541-F5CB861660D6}" presName="connTx" presStyleLbl="parChTrans1D2" presStyleIdx="0" presStyleCnt="3"/>
      <dgm:spPr/>
      <dgm:t>
        <a:bodyPr/>
        <a:lstStyle/>
        <a:p>
          <a:endParaRPr lang="sv-SE"/>
        </a:p>
      </dgm:t>
    </dgm:pt>
    <dgm:pt modelId="{A7BC8D63-7A04-4DF8-93C5-D520E7AAA93D}" type="pres">
      <dgm:prSet presAssocID="{407D8505-309F-414E-9D0D-237977B768C2}" presName="node" presStyleLbl="node1" presStyleIdx="0" presStyleCnt="3" custScaleX="111578" custScaleY="106483" custRadScaleRad="164703" custRadScaleInc="16096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935618C-4D3B-4941-97DE-D408EFEE1CC9}" type="pres">
      <dgm:prSet presAssocID="{E45B95CF-E34E-43BF-9F80-DB72BBC3E8EF}" presName="Name9" presStyleLbl="parChTrans1D2" presStyleIdx="1" presStyleCnt="3"/>
      <dgm:spPr/>
      <dgm:t>
        <a:bodyPr/>
        <a:lstStyle/>
        <a:p>
          <a:endParaRPr lang="sv-SE"/>
        </a:p>
      </dgm:t>
    </dgm:pt>
    <dgm:pt modelId="{D49116D6-B4F8-4D0F-8595-4A4B491B94E2}" type="pres">
      <dgm:prSet presAssocID="{E45B95CF-E34E-43BF-9F80-DB72BBC3E8EF}" presName="connTx" presStyleLbl="parChTrans1D2" presStyleIdx="1" presStyleCnt="3"/>
      <dgm:spPr/>
      <dgm:t>
        <a:bodyPr/>
        <a:lstStyle/>
        <a:p>
          <a:endParaRPr lang="sv-SE"/>
        </a:p>
      </dgm:t>
    </dgm:pt>
    <dgm:pt modelId="{B5AC9A64-492C-45F4-985A-42B8701FBE55}" type="pres">
      <dgm:prSet presAssocID="{2D0BB5B1-453E-430F-82E6-801E8D9BBD56}" presName="node" presStyleLbl="node1" presStyleIdx="1" presStyleCnt="3" custScaleX="101969" custScaleY="101969" custRadScaleRad="144510" custRadScaleInc="25070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E0FF094-4576-4F7C-B97C-4B53657D4C51}" type="pres">
      <dgm:prSet presAssocID="{433B843D-E854-4C64-A30F-A2E110B7554E}" presName="Name9" presStyleLbl="parChTrans1D2" presStyleIdx="2" presStyleCnt="3"/>
      <dgm:spPr/>
      <dgm:t>
        <a:bodyPr/>
        <a:lstStyle/>
        <a:p>
          <a:endParaRPr lang="sv-SE"/>
        </a:p>
      </dgm:t>
    </dgm:pt>
    <dgm:pt modelId="{EF320D9F-681C-47A3-B93C-BA769E2B134A}" type="pres">
      <dgm:prSet presAssocID="{433B843D-E854-4C64-A30F-A2E110B7554E}" presName="connTx" presStyleLbl="parChTrans1D2" presStyleIdx="2" presStyleCnt="3"/>
      <dgm:spPr/>
      <dgm:t>
        <a:bodyPr/>
        <a:lstStyle/>
        <a:p>
          <a:endParaRPr lang="sv-SE"/>
        </a:p>
      </dgm:t>
    </dgm:pt>
    <dgm:pt modelId="{4D8FD842-A707-4668-A45C-F4C626F152C7}" type="pres">
      <dgm:prSet presAssocID="{E8DCBD46-586F-42C5-AC33-B9A17543DF69}" presName="node" presStyleLbl="node1" presStyleIdx="2" presStyleCnt="3" custRadScaleRad="159946" custRadScaleInc="108207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52D4B808-8F6E-4FC8-B684-C8B077616E98}" srcId="{8D5A2190-AB69-45A4-89E7-7CBE640E341D}" destId="{7A9B17C1-A418-4D6F-98AE-3181CCFE12FA}" srcOrd="0" destOrd="0" parTransId="{2E36ECA4-9F8C-415B-83CA-8B5F69093919}" sibTransId="{47622FE6-CE0B-40F1-9E4F-80EAA2E3BDD9}"/>
    <dgm:cxn modelId="{1276864A-630C-D24B-B3A3-1F36CC216ABA}" type="presOf" srcId="{433B843D-E854-4C64-A30F-A2E110B7554E}" destId="{EF320D9F-681C-47A3-B93C-BA769E2B134A}" srcOrd="1" destOrd="0" presId="urn:microsoft.com/office/officeart/2005/8/layout/radial1"/>
    <dgm:cxn modelId="{F19C91BD-A636-654C-8338-587585BBEDD6}" type="presOf" srcId="{433B843D-E854-4C64-A30F-A2E110B7554E}" destId="{DE0FF094-4576-4F7C-B97C-4B53657D4C51}" srcOrd="0" destOrd="0" presId="urn:microsoft.com/office/officeart/2005/8/layout/radial1"/>
    <dgm:cxn modelId="{47AB10BF-D1AA-A24D-A915-0702D5AD0965}" type="presOf" srcId="{E45B95CF-E34E-43BF-9F80-DB72BBC3E8EF}" destId="{D49116D6-B4F8-4D0F-8595-4A4B491B94E2}" srcOrd="1" destOrd="0" presId="urn:microsoft.com/office/officeart/2005/8/layout/radial1"/>
    <dgm:cxn modelId="{64D40B4F-75E9-2447-BFDA-A4092864A3CA}" type="presOf" srcId="{7A9B17C1-A418-4D6F-98AE-3181CCFE12FA}" destId="{40CBD322-19E5-40C0-AA0A-B57F12ED8046}" srcOrd="0" destOrd="0" presId="urn:microsoft.com/office/officeart/2005/8/layout/radial1"/>
    <dgm:cxn modelId="{F8AB4B5E-6B85-2246-ABF0-EBA1BC0A4551}" type="presOf" srcId="{E8DCBD46-586F-42C5-AC33-B9A17543DF69}" destId="{4D8FD842-A707-4668-A45C-F4C626F152C7}" srcOrd="0" destOrd="0" presId="urn:microsoft.com/office/officeart/2005/8/layout/radial1"/>
    <dgm:cxn modelId="{3DD208F4-9077-6742-8B34-E53B602B5843}" type="presOf" srcId="{53184B8C-5E29-45A7-A541-F5CB861660D6}" destId="{C28F0174-DFA8-4088-AD5A-BCB8C37829B1}" srcOrd="1" destOrd="0" presId="urn:microsoft.com/office/officeart/2005/8/layout/radial1"/>
    <dgm:cxn modelId="{E97BF554-DE21-744B-9E09-2B204DF82416}" type="presOf" srcId="{8D5A2190-AB69-45A4-89E7-7CBE640E341D}" destId="{E7C63EDC-8B81-4C8F-99BF-D99140145D2F}" srcOrd="0" destOrd="0" presId="urn:microsoft.com/office/officeart/2005/8/layout/radial1"/>
    <dgm:cxn modelId="{0A13FC42-628B-2742-AF49-724A164CB2E7}" type="presOf" srcId="{E45B95CF-E34E-43BF-9F80-DB72BBC3E8EF}" destId="{C935618C-4D3B-4941-97DE-D408EFEE1CC9}" srcOrd="0" destOrd="0" presId="urn:microsoft.com/office/officeart/2005/8/layout/radial1"/>
    <dgm:cxn modelId="{13BBD9D7-6951-E84B-8207-0FEB0309B519}" type="presOf" srcId="{2D0BB5B1-453E-430F-82E6-801E8D9BBD56}" destId="{B5AC9A64-492C-45F4-985A-42B8701FBE55}" srcOrd="0" destOrd="0" presId="urn:microsoft.com/office/officeart/2005/8/layout/radial1"/>
    <dgm:cxn modelId="{92F68BC2-75F6-4701-8BF3-5E92E697F5CC}" srcId="{7A9B17C1-A418-4D6F-98AE-3181CCFE12FA}" destId="{2D0BB5B1-453E-430F-82E6-801E8D9BBD56}" srcOrd="1" destOrd="0" parTransId="{E45B95CF-E34E-43BF-9F80-DB72BBC3E8EF}" sibTransId="{F3735D40-AEE4-4B64-8933-F5E569C70A84}"/>
    <dgm:cxn modelId="{0CEB6D35-52D1-40BD-A314-FEC43872DC94}" srcId="{7A9B17C1-A418-4D6F-98AE-3181CCFE12FA}" destId="{E8DCBD46-586F-42C5-AC33-B9A17543DF69}" srcOrd="2" destOrd="0" parTransId="{433B843D-E854-4C64-A30F-A2E110B7554E}" sibTransId="{B4D76148-439B-45F4-8D44-8F30005D4666}"/>
    <dgm:cxn modelId="{B6F8D190-C1F4-BD40-BEA5-BD965ACEA78C}" type="presOf" srcId="{53184B8C-5E29-45A7-A541-F5CB861660D6}" destId="{7D17C8B6-294E-4228-B7C7-8DBEB307F1A4}" srcOrd="0" destOrd="0" presId="urn:microsoft.com/office/officeart/2005/8/layout/radial1"/>
    <dgm:cxn modelId="{43A321C9-938F-46AF-B954-4C45577039AC}" srcId="{7A9B17C1-A418-4D6F-98AE-3181CCFE12FA}" destId="{407D8505-309F-414E-9D0D-237977B768C2}" srcOrd="0" destOrd="0" parTransId="{53184B8C-5E29-45A7-A541-F5CB861660D6}" sibTransId="{79933C3B-3730-4491-BD3C-7939F8B5C9A9}"/>
    <dgm:cxn modelId="{A7B3F26F-8EDE-6C45-9224-08C76CCD79A6}" type="presOf" srcId="{407D8505-309F-414E-9D0D-237977B768C2}" destId="{A7BC8D63-7A04-4DF8-93C5-D520E7AAA93D}" srcOrd="0" destOrd="0" presId="urn:microsoft.com/office/officeart/2005/8/layout/radial1"/>
    <dgm:cxn modelId="{3B89FBEF-C290-8341-9346-DBD80660E413}" type="presParOf" srcId="{E7C63EDC-8B81-4C8F-99BF-D99140145D2F}" destId="{40CBD322-19E5-40C0-AA0A-B57F12ED8046}" srcOrd="0" destOrd="0" presId="urn:microsoft.com/office/officeart/2005/8/layout/radial1"/>
    <dgm:cxn modelId="{8AB07F38-9F54-EF4C-9DB3-B86563FE0494}" type="presParOf" srcId="{E7C63EDC-8B81-4C8F-99BF-D99140145D2F}" destId="{7D17C8B6-294E-4228-B7C7-8DBEB307F1A4}" srcOrd="1" destOrd="0" presId="urn:microsoft.com/office/officeart/2005/8/layout/radial1"/>
    <dgm:cxn modelId="{8218C4D2-3E5B-9E4E-9A4F-544685B23DEE}" type="presParOf" srcId="{7D17C8B6-294E-4228-B7C7-8DBEB307F1A4}" destId="{C28F0174-DFA8-4088-AD5A-BCB8C37829B1}" srcOrd="0" destOrd="0" presId="urn:microsoft.com/office/officeart/2005/8/layout/radial1"/>
    <dgm:cxn modelId="{F5958C4E-AD11-644C-B5B8-ED2353E38D72}" type="presParOf" srcId="{E7C63EDC-8B81-4C8F-99BF-D99140145D2F}" destId="{A7BC8D63-7A04-4DF8-93C5-D520E7AAA93D}" srcOrd="2" destOrd="0" presId="urn:microsoft.com/office/officeart/2005/8/layout/radial1"/>
    <dgm:cxn modelId="{7EE6091D-B433-1F4B-AFD5-98F33E2A17B2}" type="presParOf" srcId="{E7C63EDC-8B81-4C8F-99BF-D99140145D2F}" destId="{C935618C-4D3B-4941-97DE-D408EFEE1CC9}" srcOrd="3" destOrd="0" presId="urn:microsoft.com/office/officeart/2005/8/layout/radial1"/>
    <dgm:cxn modelId="{7400086B-D39C-5842-88F3-7C7728DE18BE}" type="presParOf" srcId="{C935618C-4D3B-4941-97DE-D408EFEE1CC9}" destId="{D49116D6-B4F8-4D0F-8595-4A4B491B94E2}" srcOrd="0" destOrd="0" presId="urn:microsoft.com/office/officeart/2005/8/layout/radial1"/>
    <dgm:cxn modelId="{FA9F2702-29D3-DF46-998A-E1535F24CF53}" type="presParOf" srcId="{E7C63EDC-8B81-4C8F-99BF-D99140145D2F}" destId="{B5AC9A64-492C-45F4-985A-42B8701FBE55}" srcOrd="4" destOrd="0" presId="urn:microsoft.com/office/officeart/2005/8/layout/radial1"/>
    <dgm:cxn modelId="{6EC0B8C5-CF01-EF4B-81A3-FFACF3B373E3}" type="presParOf" srcId="{E7C63EDC-8B81-4C8F-99BF-D99140145D2F}" destId="{DE0FF094-4576-4F7C-B97C-4B53657D4C51}" srcOrd="5" destOrd="0" presId="urn:microsoft.com/office/officeart/2005/8/layout/radial1"/>
    <dgm:cxn modelId="{DDF43C0F-445E-D448-8179-32F405633995}" type="presParOf" srcId="{DE0FF094-4576-4F7C-B97C-4B53657D4C51}" destId="{EF320D9F-681C-47A3-B93C-BA769E2B134A}" srcOrd="0" destOrd="0" presId="urn:microsoft.com/office/officeart/2005/8/layout/radial1"/>
    <dgm:cxn modelId="{3F5C9BC9-80CB-6B4A-A76B-DA08F640AA77}" type="presParOf" srcId="{E7C63EDC-8B81-4C8F-99BF-D99140145D2F}" destId="{4D8FD842-A707-4668-A45C-F4C626F152C7}" srcOrd="6" destOrd="0" presId="urn:microsoft.com/office/officeart/2005/8/layout/radial1"/>
  </dgm:cxnLst>
  <dgm:bg>
    <a:noFill/>
  </dgm:bg>
  <dgm:whole>
    <a:ln w="9525"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A2190-AB69-45A4-89E7-7CBE640E341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A9B17C1-A418-4D6F-98AE-3181CCFE12FA}">
      <dgm:prSet phldrT="[Text]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dirty="0" err="1">
              <a:solidFill>
                <a:schemeClr val="lt1"/>
              </a:solidFill>
            </a:rPr>
            <a:t>Generate</a:t>
          </a:r>
          <a:endParaRPr lang="sv-SE" dirty="0">
            <a:solidFill>
              <a:schemeClr val="lt1"/>
            </a:solidFill>
          </a:endParaRPr>
        </a:p>
        <a:p>
          <a:r>
            <a:rPr lang="sv-SE" dirty="0">
              <a:solidFill>
                <a:schemeClr val="lt1"/>
              </a:solidFill>
            </a:rPr>
            <a:t>Patient</a:t>
          </a:r>
        </a:p>
      </dgm:t>
    </dgm:pt>
    <dgm:pt modelId="{2E36ECA4-9F8C-415B-83CA-8B5F69093919}" type="parTrans" cxnId="{52D4B808-8F6E-4FC8-B684-C8B077616E98}">
      <dgm:prSet/>
      <dgm:spPr/>
      <dgm:t>
        <a:bodyPr/>
        <a:lstStyle/>
        <a:p>
          <a:endParaRPr lang="sv-SE"/>
        </a:p>
      </dgm:t>
    </dgm:pt>
    <dgm:pt modelId="{47622FE6-CE0B-40F1-9E4F-80EAA2E3BDD9}" type="sibTrans" cxnId="{52D4B808-8F6E-4FC8-B684-C8B077616E98}">
      <dgm:prSet/>
      <dgm:spPr/>
      <dgm:t>
        <a:bodyPr/>
        <a:lstStyle/>
        <a:p>
          <a:endParaRPr lang="sv-SE"/>
        </a:p>
      </dgm:t>
    </dgm:pt>
    <dgm:pt modelId="{407D8505-309F-414E-9D0D-237977B768C2}">
      <dgm:prSet phldrT="[Text]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dirty="0">
              <a:solidFill>
                <a:schemeClr val="lt1"/>
              </a:solidFill>
            </a:rPr>
            <a:t>Setup()</a:t>
          </a:r>
        </a:p>
      </dgm:t>
    </dgm:pt>
    <dgm:pt modelId="{53184B8C-5E29-45A7-A541-F5CB861660D6}" type="parTrans" cxnId="{43A321C9-938F-46AF-B954-4C45577039AC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79933C3B-3730-4491-BD3C-7939F8B5C9A9}" type="sibTrans" cxnId="{43A321C9-938F-46AF-B954-4C45577039AC}">
      <dgm:prSet/>
      <dgm:spPr/>
      <dgm:t>
        <a:bodyPr/>
        <a:lstStyle/>
        <a:p>
          <a:endParaRPr lang="sv-SE"/>
        </a:p>
      </dgm:t>
    </dgm:pt>
    <dgm:pt modelId="{AF869B3E-F82E-4606-A706-CD86020AEE16}">
      <dgm:prSet phldrT="[Text]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dirty="0" err="1">
              <a:solidFill>
                <a:schemeClr val="lt1"/>
              </a:solidFill>
            </a:rPr>
            <a:t>Create</a:t>
          </a:r>
          <a:r>
            <a:rPr lang="sv-SE" dirty="0">
              <a:solidFill>
                <a:schemeClr val="lt1"/>
              </a:solidFill>
            </a:rPr>
            <a:t>()</a:t>
          </a:r>
        </a:p>
      </dgm:t>
    </dgm:pt>
    <dgm:pt modelId="{B6B78FEB-1643-4058-BDAA-F492894D59A3}" type="parTrans" cxnId="{F56DE273-9D3A-4AD0-8549-8E07E7A73C0A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AE7FC741-CD0C-4D83-B622-17AB43CBB810}" type="sibTrans" cxnId="{F56DE273-9D3A-4AD0-8549-8E07E7A73C0A}">
      <dgm:prSet/>
      <dgm:spPr/>
      <dgm:t>
        <a:bodyPr/>
        <a:lstStyle/>
        <a:p>
          <a:endParaRPr lang="sv-SE"/>
        </a:p>
      </dgm:t>
    </dgm:pt>
    <dgm:pt modelId="{E7C63EDC-8B81-4C8F-99BF-D99140145D2F}" type="pres">
      <dgm:prSet presAssocID="{8D5A2190-AB69-45A4-89E7-7CBE640E341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40CBD322-19E5-40C0-AA0A-B57F12ED8046}" type="pres">
      <dgm:prSet presAssocID="{7A9B17C1-A418-4D6F-98AE-3181CCFE12FA}" presName="centerShape" presStyleLbl="node0" presStyleIdx="0" presStyleCnt="1" custScaleX="224794" custScaleY="215672" custLinFactNeighborX="-27931" custLinFactNeighborY="5546"/>
      <dgm:spPr/>
      <dgm:t>
        <a:bodyPr/>
        <a:lstStyle/>
        <a:p>
          <a:endParaRPr lang="sv-SE"/>
        </a:p>
      </dgm:t>
    </dgm:pt>
    <dgm:pt modelId="{7D17C8B6-294E-4228-B7C7-8DBEB307F1A4}" type="pres">
      <dgm:prSet presAssocID="{53184B8C-5E29-45A7-A541-F5CB861660D6}" presName="Name9" presStyleLbl="parChTrans1D2" presStyleIdx="0" presStyleCnt="2"/>
      <dgm:spPr/>
      <dgm:t>
        <a:bodyPr/>
        <a:lstStyle/>
        <a:p>
          <a:endParaRPr lang="sv-SE"/>
        </a:p>
      </dgm:t>
    </dgm:pt>
    <dgm:pt modelId="{C28F0174-DFA8-4088-AD5A-BCB8C37829B1}" type="pres">
      <dgm:prSet presAssocID="{53184B8C-5E29-45A7-A541-F5CB861660D6}" presName="connTx" presStyleLbl="parChTrans1D2" presStyleIdx="0" presStyleCnt="2"/>
      <dgm:spPr/>
      <dgm:t>
        <a:bodyPr/>
        <a:lstStyle/>
        <a:p>
          <a:endParaRPr lang="sv-SE"/>
        </a:p>
      </dgm:t>
    </dgm:pt>
    <dgm:pt modelId="{A7BC8D63-7A04-4DF8-93C5-D520E7AAA93D}" type="pres">
      <dgm:prSet presAssocID="{407D8505-309F-414E-9D0D-237977B768C2}" presName="node" presStyleLbl="node1" presStyleIdx="0" presStyleCnt="2" custScaleX="89422" custScaleY="81624" custRadScaleRad="110699" custRadScaleInc="3879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5A28181-B501-48C7-B414-040820881104}" type="pres">
      <dgm:prSet presAssocID="{B6B78FEB-1643-4058-BDAA-F492894D59A3}" presName="Name9" presStyleLbl="parChTrans1D2" presStyleIdx="1" presStyleCnt="2"/>
      <dgm:spPr/>
      <dgm:t>
        <a:bodyPr/>
        <a:lstStyle/>
        <a:p>
          <a:endParaRPr lang="sv-SE"/>
        </a:p>
      </dgm:t>
    </dgm:pt>
    <dgm:pt modelId="{4A0FB835-E010-4F10-952D-6EBBC02397EB}" type="pres">
      <dgm:prSet presAssocID="{B6B78FEB-1643-4058-BDAA-F492894D59A3}" presName="connTx" presStyleLbl="parChTrans1D2" presStyleIdx="1" presStyleCnt="2"/>
      <dgm:spPr/>
      <dgm:t>
        <a:bodyPr/>
        <a:lstStyle/>
        <a:p>
          <a:endParaRPr lang="sv-SE"/>
        </a:p>
      </dgm:t>
    </dgm:pt>
    <dgm:pt modelId="{BC0335A2-1E82-470B-81D6-39165791570B}" type="pres">
      <dgm:prSet presAssocID="{AF869B3E-F82E-4606-A706-CD86020AEE16}" presName="node" presStyleLbl="node1" presStyleIdx="1" presStyleCnt="2" custScaleX="84620" custScaleY="83073" custRadScaleRad="132903" custRadScaleInc="-108770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694639CE-C06B-3442-91E4-163F22941412}" type="presOf" srcId="{AF869B3E-F82E-4606-A706-CD86020AEE16}" destId="{BC0335A2-1E82-470B-81D6-39165791570B}" srcOrd="0" destOrd="0" presId="urn:microsoft.com/office/officeart/2005/8/layout/radial1"/>
    <dgm:cxn modelId="{1F813A11-71C9-2A40-81C4-395F0AB8730A}" type="presOf" srcId="{8D5A2190-AB69-45A4-89E7-7CBE640E341D}" destId="{E7C63EDC-8B81-4C8F-99BF-D99140145D2F}" srcOrd="0" destOrd="0" presId="urn:microsoft.com/office/officeart/2005/8/layout/radial1"/>
    <dgm:cxn modelId="{094C1211-B5E9-7B45-A7FF-49F48B885BEF}" type="presOf" srcId="{53184B8C-5E29-45A7-A541-F5CB861660D6}" destId="{7D17C8B6-294E-4228-B7C7-8DBEB307F1A4}" srcOrd="0" destOrd="0" presId="urn:microsoft.com/office/officeart/2005/8/layout/radial1"/>
    <dgm:cxn modelId="{FD07EA5B-BF78-DF47-98C4-DC204994BB06}" type="presOf" srcId="{7A9B17C1-A418-4D6F-98AE-3181CCFE12FA}" destId="{40CBD322-19E5-40C0-AA0A-B57F12ED8046}" srcOrd="0" destOrd="0" presId="urn:microsoft.com/office/officeart/2005/8/layout/radial1"/>
    <dgm:cxn modelId="{5FF400A0-BCB3-E445-A39F-E94CB5CFB60B}" type="presOf" srcId="{53184B8C-5E29-45A7-A541-F5CB861660D6}" destId="{C28F0174-DFA8-4088-AD5A-BCB8C37829B1}" srcOrd="1" destOrd="0" presId="urn:microsoft.com/office/officeart/2005/8/layout/radial1"/>
    <dgm:cxn modelId="{7B0EDD88-CD19-6142-A3AD-8D7194BD6344}" type="presOf" srcId="{B6B78FEB-1643-4058-BDAA-F492894D59A3}" destId="{4A0FB835-E010-4F10-952D-6EBBC02397EB}" srcOrd="1" destOrd="0" presId="urn:microsoft.com/office/officeart/2005/8/layout/radial1"/>
    <dgm:cxn modelId="{4649F49C-7A6C-834D-B8D0-029D1E520FA0}" type="presOf" srcId="{B6B78FEB-1643-4058-BDAA-F492894D59A3}" destId="{95A28181-B501-48C7-B414-040820881104}" srcOrd="0" destOrd="0" presId="urn:microsoft.com/office/officeart/2005/8/layout/radial1"/>
    <dgm:cxn modelId="{5A9B741A-E783-CC41-B15D-AF6EE4270C2B}" type="presOf" srcId="{407D8505-309F-414E-9D0D-237977B768C2}" destId="{A7BC8D63-7A04-4DF8-93C5-D520E7AAA93D}" srcOrd="0" destOrd="0" presId="urn:microsoft.com/office/officeart/2005/8/layout/radial1"/>
    <dgm:cxn modelId="{52D4B808-8F6E-4FC8-B684-C8B077616E98}" srcId="{8D5A2190-AB69-45A4-89E7-7CBE640E341D}" destId="{7A9B17C1-A418-4D6F-98AE-3181CCFE12FA}" srcOrd="0" destOrd="0" parTransId="{2E36ECA4-9F8C-415B-83CA-8B5F69093919}" sibTransId="{47622FE6-CE0B-40F1-9E4F-80EAA2E3BDD9}"/>
    <dgm:cxn modelId="{F56DE273-9D3A-4AD0-8549-8E07E7A73C0A}" srcId="{7A9B17C1-A418-4D6F-98AE-3181CCFE12FA}" destId="{AF869B3E-F82E-4606-A706-CD86020AEE16}" srcOrd="1" destOrd="0" parTransId="{B6B78FEB-1643-4058-BDAA-F492894D59A3}" sibTransId="{AE7FC741-CD0C-4D83-B622-17AB43CBB810}"/>
    <dgm:cxn modelId="{43A321C9-938F-46AF-B954-4C45577039AC}" srcId="{7A9B17C1-A418-4D6F-98AE-3181CCFE12FA}" destId="{407D8505-309F-414E-9D0D-237977B768C2}" srcOrd="0" destOrd="0" parTransId="{53184B8C-5E29-45A7-A541-F5CB861660D6}" sibTransId="{79933C3B-3730-4491-BD3C-7939F8B5C9A9}"/>
    <dgm:cxn modelId="{E66E06AB-DFCF-8C4B-BF85-8206682BD922}" type="presParOf" srcId="{E7C63EDC-8B81-4C8F-99BF-D99140145D2F}" destId="{40CBD322-19E5-40C0-AA0A-B57F12ED8046}" srcOrd="0" destOrd="0" presId="urn:microsoft.com/office/officeart/2005/8/layout/radial1"/>
    <dgm:cxn modelId="{238B1ED6-5B37-224E-B1DA-85A314D24B04}" type="presParOf" srcId="{E7C63EDC-8B81-4C8F-99BF-D99140145D2F}" destId="{7D17C8B6-294E-4228-B7C7-8DBEB307F1A4}" srcOrd="1" destOrd="0" presId="urn:microsoft.com/office/officeart/2005/8/layout/radial1"/>
    <dgm:cxn modelId="{465813B6-3D79-9C46-BE49-0A9D4961DC5C}" type="presParOf" srcId="{7D17C8B6-294E-4228-B7C7-8DBEB307F1A4}" destId="{C28F0174-DFA8-4088-AD5A-BCB8C37829B1}" srcOrd="0" destOrd="0" presId="urn:microsoft.com/office/officeart/2005/8/layout/radial1"/>
    <dgm:cxn modelId="{1844B89A-7A36-E049-92D6-2F5889601504}" type="presParOf" srcId="{E7C63EDC-8B81-4C8F-99BF-D99140145D2F}" destId="{A7BC8D63-7A04-4DF8-93C5-D520E7AAA93D}" srcOrd="2" destOrd="0" presId="urn:microsoft.com/office/officeart/2005/8/layout/radial1"/>
    <dgm:cxn modelId="{25B0FA11-85F4-9E4C-8927-6A7619C8BE46}" type="presParOf" srcId="{E7C63EDC-8B81-4C8F-99BF-D99140145D2F}" destId="{95A28181-B501-48C7-B414-040820881104}" srcOrd="3" destOrd="0" presId="urn:microsoft.com/office/officeart/2005/8/layout/radial1"/>
    <dgm:cxn modelId="{18E6FF01-6D73-8945-BA3C-72141CB09902}" type="presParOf" srcId="{95A28181-B501-48C7-B414-040820881104}" destId="{4A0FB835-E010-4F10-952D-6EBBC02397EB}" srcOrd="0" destOrd="0" presId="urn:microsoft.com/office/officeart/2005/8/layout/radial1"/>
    <dgm:cxn modelId="{6E1A4771-946B-9345-AD73-440F144A6D30}" type="presParOf" srcId="{E7C63EDC-8B81-4C8F-99BF-D99140145D2F}" destId="{BC0335A2-1E82-470B-81D6-39165791570B}" srcOrd="4" destOrd="0" presId="urn:microsoft.com/office/officeart/2005/8/layout/radial1"/>
  </dgm:cxnLst>
  <dgm:bg>
    <a:noFill/>
  </dgm:bg>
  <dgm:whole>
    <a:ln w="9525"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A2190-AB69-45A4-89E7-7CBE640E341D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7A9B17C1-A418-4D6F-98AE-3181CCFE12FA}">
      <dgm:prSet phldrT="[Text]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dirty="0" err="1">
              <a:solidFill>
                <a:schemeClr val="lt1"/>
              </a:solidFill>
            </a:rPr>
            <a:t>PatientQueue</a:t>
          </a:r>
          <a:endParaRPr lang="sv-SE" dirty="0">
            <a:solidFill>
              <a:schemeClr val="lt1"/>
            </a:solidFill>
          </a:endParaRPr>
        </a:p>
      </dgm:t>
    </dgm:pt>
    <dgm:pt modelId="{2E36ECA4-9F8C-415B-83CA-8B5F69093919}" type="parTrans" cxnId="{52D4B808-8F6E-4FC8-B684-C8B077616E98}">
      <dgm:prSet/>
      <dgm:spPr/>
      <dgm:t>
        <a:bodyPr/>
        <a:lstStyle/>
        <a:p>
          <a:endParaRPr lang="sv-SE"/>
        </a:p>
      </dgm:t>
    </dgm:pt>
    <dgm:pt modelId="{47622FE6-CE0B-40F1-9E4F-80EAA2E3BDD9}" type="sibTrans" cxnId="{52D4B808-8F6E-4FC8-B684-C8B077616E98}">
      <dgm:prSet/>
      <dgm:spPr/>
      <dgm:t>
        <a:bodyPr/>
        <a:lstStyle/>
        <a:p>
          <a:endParaRPr lang="sv-SE"/>
        </a:p>
      </dgm:t>
    </dgm:pt>
    <dgm:pt modelId="{407D8505-309F-414E-9D0D-237977B768C2}">
      <dgm:prSet phldrT="[Text]" custT="1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1200" dirty="0" err="1">
              <a:solidFill>
                <a:schemeClr val="lt1"/>
              </a:solidFill>
            </a:rPr>
            <a:t>Add</a:t>
          </a:r>
          <a:r>
            <a:rPr lang="sv-SE" sz="1200" dirty="0">
              <a:solidFill>
                <a:schemeClr val="lt1"/>
              </a:solidFill>
            </a:rPr>
            <a:t>()</a:t>
          </a:r>
        </a:p>
      </dgm:t>
    </dgm:pt>
    <dgm:pt modelId="{53184B8C-5E29-45A7-A541-F5CB861660D6}" type="parTrans" cxnId="{43A321C9-938F-46AF-B954-4C45577039AC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79933C3B-3730-4491-BD3C-7939F8B5C9A9}" type="sibTrans" cxnId="{43A321C9-938F-46AF-B954-4C45577039AC}">
      <dgm:prSet/>
      <dgm:spPr/>
      <dgm:t>
        <a:bodyPr/>
        <a:lstStyle/>
        <a:p>
          <a:endParaRPr lang="sv-SE"/>
        </a:p>
      </dgm:t>
    </dgm:pt>
    <dgm:pt modelId="{6AEB1D11-4EA2-4B54-A0FA-FA77BDAD2F7E}">
      <dgm:prSet phldrT="[Text]" custT="1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1600" dirty="0">
              <a:solidFill>
                <a:schemeClr val="lt1"/>
              </a:solidFill>
            </a:rPr>
            <a:t>Pop()</a:t>
          </a:r>
        </a:p>
      </dgm:t>
    </dgm:pt>
    <dgm:pt modelId="{665045DF-9BCC-4E7C-B43B-4F74DB566DD5}" type="parTrans" cxnId="{84668CD6-D247-42AE-A9DC-EB5034F7C59C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2FDBA3F8-AA8B-4AF4-94EB-6F3D364B568A}" type="sibTrans" cxnId="{84668CD6-D247-42AE-A9DC-EB5034F7C59C}">
      <dgm:prSet/>
      <dgm:spPr/>
      <dgm:t>
        <a:bodyPr/>
        <a:lstStyle/>
        <a:p>
          <a:endParaRPr lang="sv-SE"/>
        </a:p>
      </dgm:t>
    </dgm:pt>
    <dgm:pt modelId="{6767E704-F25D-47B6-9872-172728655986}">
      <dgm:prSet phldrT="[Text]" custT="1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900" dirty="0" err="1">
              <a:solidFill>
                <a:schemeClr val="lt1"/>
              </a:solidFill>
            </a:rPr>
            <a:t>heapTheArray</a:t>
          </a:r>
          <a:r>
            <a:rPr lang="sv-SE" sz="900" dirty="0">
              <a:solidFill>
                <a:schemeClr val="lt1"/>
              </a:solidFill>
            </a:rPr>
            <a:t>()</a:t>
          </a:r>
        </a:p>
      </dgm:t>
    </dgm:pt>
    <dgm:pt modelId="{76E995FD-DB5F-4AF7-AABA-5168110D88F0}" type="parTrans" cxnId="{6B4BC28C-F0F3-41FE-81BE-2FF35D3088DA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50BFF9B9-7CD3-452B-9ED7-7C9A405616A2}" type="sibTrans" cxnId="{6B4BC28C-F0F3-41FE-81BE-2FF35D3088DA}">
      <dgm:prSet/>
      <dgm:spPr/>
      <dgm:t>
        <a:bodyPr/>
        <a:lstStyle/>
        <a:p>
          <a:endParaRPr lang="sv-SE"/>
        </a:p>
      </dgm:t>
    </dgm:pt>
    <dgm:pt modelId="{A4394D11-6762-4520-A90A-33465ED47445}">
      <dgm:prSet phldrT="[Text]" custT="1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1800" dirty="0">
              <a:solidFill>
                <a:schemeClr val="lt1"/>
              </a:solidFill>
            </a:rPr>
            <a:t>Sort()</a:t>
          </a:r>
        </a:p>
      </dgm:t>
    </dgm:pt>
    <dgm:pt modelId="{4AA702F1-26B0-4150-8161-016DFFA54CB5}" type="parTrans" cxnId="{544BA42C-90CD-4794-B9E4-A1D51CFDAD4E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B52A7842-24DF-4C3E-B6FB-4194D9D29148}" type="sibTrans" cxnId="{544BA42C-90CD-4794-B9E4-A1D51CFDAD4E}">
      <dgm:prSet/>
      <dgm:spPr/>
      <dgm:t>
        <a:bodyPr/>
        <a:lstStyle/>
        <a:p>
          <a:endParaRPr lang="sv-SE"/>
        </a:p>
      </dgm:t>
    </dgm:pt>
    <dgm:pt modelId="{D03A1172-38BD-490A-B0C7-1AEB7184FB32}">
      <dgm:prSet phldrT="[Text]" custT="1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1600" dirty="0" err="1">
              <a:solidFill>
                <a:schemeClr val="lt1"/>
              </a:solidFill>
            </a:rPr>
            <a:t>Size</a:t>
          </a:r>
          <a:r>
            <a:rPr lang="sv-SE" sz="1600" dirty="0">
              <a:solidFill>
                <a:schemeClr val="lt1"/>
              </a:solidFill>
            </a:rPr>
            <a:t>()</a:t>
          </a:r>
          <a:endParaRPr lang="sv-SE" sz="900" dirty="0">
            <a:solidFill>
              <a:schemeClr val="lt1"/>
            </a:solidFill>
          </a:endParaRPr>
        </a:p>
      </dgm:t>
    </dgm:pt>
    <dgm:pt modelId="{2BC52A78-3FF5-46C1-8E46-386450F8DACE}" type="parTrans" cxnId="{18E9F05C-53D7-418A-9463-FD1CB085DC72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8606621F-DC55-4827-B47A-3D793EDE2D44}" type="sibTrans" cxnId="{18E9F05C-53D7-418A-9463-FD1CB085DC72}">
      <dgm:prSet/>
      <dgm:spPr/>
      <dgm:t>
        <a:bodyPr/>
        <a:lstStyle/>
        <a:p>
          <a:endParaRPr lang="sv-SE"/>
        </a:p>
      </dgm:t>
    </dgm:pt>
    <dgm:pt modelId="{5001CE83-EA6C-4AA1-A3E1-C5381B35D572}">
      <dgm:prSet phldrT="[Text]" custT="1"/>
      <dgm:spPr>
        <a:noFill/>
        <a:ln w="22225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sv-SE" sz="1400" dirty="0" err="1">
              <a:solidFill>
                <a:schemeClr val="lt1"/>
              </a:solidFill>
            </a:rPr>
            <a:t>Iterator</a:t>
          </a:r>
          <a:r>
            <a:rPr lang="sv-SE" sz="1400" dirty="0">
              <a:solidFill>
                <a:schemeClr val="lt1"/>
              </a:solidFill>
            </a:rPr>
            <a:t>()</a:t>
          </a:r>
        </a:p>
      </dgm:t>
    </dgm:pt>
    <dgm:pt modelId="{0AC53503-DE1A-44F4-AB54-96631EBD013C}" type="parTrans" cxnId="{126AE16A-0E27-4984-B14B-F07D0A27E79B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sv-SE"/>
        </a:p>
      </dgm:t>
    </dgm:pt>
    <dgm:pt modelId="{24D1CA9F-06AF-4879-8D47-3608AFAA92B7}" type="sibTrans" cxnId="{126AE16A-0E27-4984-B14B-F07D0A27E79B}">
      <dgm:prSet/>
      <dgm:spPr/>
      <dgm:t>
        <a:bodyPr/>
        <a:lstStyle/>
        <a:p>
          <a:endParaRPr lang="sv-SE"/>
        </a:p>
      </dgm:t>
    </dgm:pt>
    <dgm:pt modelId="{E7C63EDC-8B81-4C8F-99BF-D99140145D2F}" type="pres">
      <dgm:prSet presAssocID="{8D5A2190-AB69-45A4-89E7-7CBE640E341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40CBD322-19E5-40C0-AA0A-B57F12ED8046}" type="pres">
      <dgm:prSet presAssocID="{7A9B17C1-A418-4D6F-98AE-3181CCFE12FA}" presName="centerShape" presStyleLbl="node0" presStyleIdx="0" presStyleCnt="1" custScaleX="163280" custScaleY="161482" custLinFactNeighborX="-1161" custLinFactNeighborY="9726"/>
      <dgm:spPr/>
      <dgm:t>
        <a:bodyPr/>
        <a:lstStyle/>
        <a:p>
          <a:endParaRPr lang="sv-SE"/>
        </a:p>
      </dgm:t>
    </dgm:pt>
    <dgm:pt modelId="{7D17C8B6-294E-4228-B7C7-8DBEB307F1A4}" type="pres">
      <dgm:prSet presAssocID="{53184B8C-5E29-45A7-A541-F5CB861660D6}" presName="Name9" presStyleLbl="parChTrans1D2" presStyleIdx="0" presStyleCnt="6"/>
      <dgm:spPr/>
      <dgm:t>
        <a:bodyPr/>
        <a:lstStyle/>
        <a:p>
          <a:endParaRPr lang="sv-SE"/>
        </a:p>
      </dgm:t>
    </dgm:pt>
    <dgm:pt modelId="{C28F0174-DFA8-4088-AD5A-BCB8C37829B1}" type="pres">
      <dgm:prSet presAssocID="{53184B8C-5E29-45A7-A541-F5CB861660D6}" presName="connTx" presStyleLbl="parChTrans1D2" presStyleIdx="0" presStyleCnt="6"/>
      <dgm:spPr/>
      <dgm:t>
        <a:bodyPr/>
        <a:lstStyle/>
        <a:p>
          <a:endParaRPr lang="sv-SE"/>
        </a:p>
      </dgm:t>
    </dgm:pt>
    <dgm:pt modelId="{A7BC8D63-7A04-4DF8-93C5-D520E7AAA93D}" type="pres">
      <dgm:prSet presAssocID="{407D8505-309F-414E-9D0D-237977B768C2}" presName="node" presStyleLbl="node1" presStyleIdx="0" presStyleCnt="6" custScaleX="67505" custScaleY="6442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6D1F631A-01D7-4424-AD48-8ED85928A616}" type="pres">
      <dgm:prSet presAssocID="{665045DF-9BCC-4E7C-B43B-4F74DB566DD5}" presName="Name9" presStyleLbl="parChTrans1D2" presStyleIdx="1" presStyleCnt="6"/>
      <dgm:spPr/>
      <dgm:t>
        <a:bodyPr/>
        <a:lstStyle/>
        <a:p>
          <a:endParaRPr lang="sv-SE"/>
        </a:p>
      </dgm:t>
    </dgm:pt>
    <dgm:pt modelId="{15F8AFEA-86BE-4528-B2BC-E01908D1655A}" type="pres">
      <dgm:prSet presAssocID="{665045DF-9BCC-4E7C-B43B-4F74DB566DD5}" presName="connTx" presStyleLbl="parChTrans1D2" presStyleIdx="1" presStyleCnt="6"/>
      <dgm:spPr/>
      <dgm:t>
        <a:bodyPr/>
        <a:lstStyle/>
        <a:p>
          <a:endParaRPr lang="sv-SE"/>
        </a:p>
      </dgm:t>
    </dgm:pt>
    <dgm:pt modelId="{20275705-35C6-4F23-BF14-716724C706DF}" type="pres">
      <dgm:prSet presAssocID="{6AEB1D11-4EA2-4B54-A0FA-FA77BDAD2F7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85F90AD-76B2-4999-99D1-E16FCA395620}" type="pres">
      <dgm:prSet presAssocID="{76E995FD-DB5F-4AF7-AABA-5168110D88F0}" presName="Name9" presStyleLbl="parChTrans1D2" presStyleIdx="2" presStyleCnt="6"/>
      <dgm:spPr/>
      <dgm:t>
        <a:bodyPr/>
        <a:lstStyle/>
        <a:p>
          <a:endParaRPr lang="sv-SE"/>
        </a:p>
      </dgm:t>
    </dgm:pt>
    <dgm:pt modelId="{78AE324E-2D3A-41AB-BF65-B86E076531B9}" type="pres">
      <dgm:prSet presAssocID="{76E995FD-DB5F-4AF7-AABA-5168110D88F0}" presName="connTx" presStyleLbl="parChTrans1D2" presStyleIdx="2" presStyleCnt="6"/>
      <dgm:spPr/>
      <dgm:t>
        <a:bodyPr/>
        <a:lstStyle/>
        <a:p>
          <a:endParaRPr lang="sv-SE"/>
        </a:p>
      </dgm:t>
    </dgm:pt>
    <dgm:pt modelId="{1C0993A9-EE88-4B33-8076-5CA8714E6EE9}" type="pres">
      <dgm:prSet presAssocID="{6767E704-F25D-47B6-9872-172728655986}" presName="node" presStyleLbl="node1" presStyleIdx="2" presStyleCnt="6" custRadScaleRad="145459" custRadScaleInc="-6028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9A23682-1B78-492E-8FF5-383AB3F5CD45}" type="pres">
      <dgm:prSet presAssocID="{4AA702F1-26B0-4150-8161-016DFFA54CB5}" presName="Name9" presStyleLbl="parChTrans1D2" presStyleIdx="3" presStyleCnt="6"/>
      <dgm:spPr/>
      <dgm:t>
        <a:bodyPr/>
        <a:lstStyle/>
        <a:p>
          <a:endParaRPr lang="sv-SE"/>
        </a:p>
      </dgm:t>
    </dgm:pt>
    <dgm:pt modelId="{0AD3A717-5D92-448E-8957-2B48B3E10463}" type="pres">
      <dgm:prSet presAssocID="{4AA702F1-26B0-4150-8161-016DFFA54CB5}" presName="connTx" presStyleLbl="parChTrans1D2" presStyleIdx="3" presStyleCnt="6"/>
      <dgm:spPr/>
      <dgm:t>
        <a:bodyPr/>
        <a:lstStyle/>
        <a:p>
          <a:endParaRPr lang="sv-SE"/>
        </a:p>
      </dgm:t>
    </dgm:pt>
    <dgm:pt modelId="{D660BCAE-E0BA-4109-9E0E-DABD5896CC7E}" type="pres">
      <dgm:prSet presAssocID="{A4394D11-6762-4520-A90A-33465ED47445}" presName="node" presStyleLbl="node1" presStyleIdx="3" presStyleCnt="6" custRadScaleRad="148512" custRadScaleInc="-12522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AC74C0AF-0196-48EB-9938-72AA32515E9B}" type="pres">
      <dgm:prSet presAssocID="{2BC52A78-3FF5-46C1-8E46-386450F8DACE}" presName="Name9" presStyleLbl="parChTrans1D2" presStyleIdx="4" presStyleCnt="6"/>
      <dgm:spPr/>
      <dgm:t>
        <a:bodyPr/>
        <a:lstStyle/>
        <a:p>
          <a:endParaRPr lang="sv-SE"/>
        </a:p>
      </dgm:t>
    </dgm:pt>
    <dgm:pt modelId="{E77885A4-6FF1-4A5F-9545-08649FADD53E}" type="pres">
      <dgm:prSet presAssocID="{2BC52A78-3FF5-46C1-8E46-386450F8DACE}" presName="connTx" presStyleLbl="parChTrans1D2" presStyleIdx="4" presStyleCnt="6"/>
      <dgm:spPr/>
      <dgm:t>
        <a:bodyPr/>
        <a:lstStyle/>
        <a:p>
          <a:endParaRPr lang="sv-SE"/>
        </a:p>
      </dgm:t>
    </dgm:pt>
    <dgm:pt modelId="{C19D63CA-1E9C-41CB-8A8D-5E3A86467840}" type="pres">
      <dgm:prSet presAssocID="{D03A1172-38BD-490A-B0C7-1AEB7184FB32}" presName="node" presStyleLbl="node1" presStyleIdx="4" presStyleCnt="6" custRadScaleRad="152064" custRadScaleInc="-32534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9F0B8E8-8A43-4F78-BCED-A0C18BE3F9B2}" type="pres">
      <dgm:prSet presAssocID="{0AC53503-DE1A-44F4-AB54-96631EBD013C}" presName="Name9" presStyleLbl="parChTrans1D2" presStyleIdx="5" presStyleCnt="6"/>
      <dgm:spPr/>
      <dgm:t>
        <a:bodyPr/>
        <a:lstStyle/>
        <a:p>
          <a:endParaRPr lang="sv-SE"/>
        </a:p>
      </dgm:t>
    </dgm:pt>
    <dgm:pt modelId="{423013FE-D573-4623-8446-FBDC674C75FB}" type="pres">
      <dgm:prSet presAssocID="{0AC53503-DE1A-44F4-AB54-96631EBD013C}" presName="connTx" presStyleLbl="parChTrans1D2" presStyleIdx="5" presStyleCnt="6"/>
      <dgm:spPr/>
      <dgm:t>
        <a:bodyPr/>
        <a:lstStyle/>
        <a:p>
          <a:endParaRPr lang="sv-SE"/>
        </a:p>
      </dgm:t>
    </dgm:pt>
    <dgm:pt modelId="{02C2C16B-5C7C-483E-AF96-0DDE1083C4B9}" type="pres">
      <dgm:prSet presAssocID="{5001CE83-EA6C-4AA1-A3E1-C5381B35D572}" presName="node" presStyleLbl="node1" presStyleIdx="5" presStyleCnt="6" custScaleX="84102" custScaleY="84102" custRadScaleRad="140266" custRadScaleInc="-127848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84668CD6-D247-42AE-A9DC-EB5034F7C59C}" srcId="{7A9B17C1-A418-4D6F-98AE-3181CCFE12FA}" destId="{6AEB1D11-4EA2-4B54-A0FA-FA77BDAD2F7E}" srcOrd="1" destOrd="0" parTransId="{665045DF-9BCC-4E7C-B43B-4F74DB566DD5}" sibTransId="{2FDBA3F8-AA8B-4AF4-94EB-6F3D364B568A}"/>
    <dgm:cxn modelId="{6D9554BA-2DDE-C54C-9BE9-AC733C98FBAB}" type="presOf" srcId="{0AC53503-DE1A-44F4-AB54-96631EBD013C}" destId="{09F0B8E8-8A43-4F78-BCED-A0C18BE3F9B2}" srcOrd="0" destOrd="0" presId="urn:microsoft.com/office/officeart/2005/8/layout/radial1"/>
    <dgm:cxn modelId="{F791F346-0AD8-E14B-AD2F-7E700226B7F4}" type="presOf" srcId="{8D5A2190-AB69-45A4-89E7-7CBE640E341D}" destId="{E7C63EDC-8B81-4C8F-99BF-D99140145D2F}" srcOrd="0" destOrd="0" presId="urn:microsoft.com/office/officeart/2005/8/layout/radial1"/>
    <dgm:cxn modelId="{6B4BC28C-F0F3-41FE-81BE-2FF35D3088DA}" srcId="{7A9B17C1-A418-4D6F-98AE-3181CCFE12FA}" destId="{6767E704-F25D-47B6-9872-172728655986}" srcOrd="2" destOrd="0" parTransId="{76E995FD-DB5F-4AF7-AABA-5168110D88F0}" sibTransId="{50BFF9B9-7CD3-452B-9ED7-7C9A405616A2}"/>
    <dgm:cxn modelId="{2DA62DDD-215C-C443-8BF7-5EDB89E07818}" type="presOf" srcId="{53184B8C-5E29-45A7-A541-F5CB861660D6}" destId="{C28F0174-DFA8-4088-AD5A-BCB8C37829B1}" srcOrd="1" destOrd="0" presId="urn:microsoft.com/office/officeart/2005/8/layout/radial1"/>
    <dgm:cxn modelId="{84C45A20-A9DF-6846-85F3-0856A3F36432}" type="presOf" srcId="{D03A1172-38BD-490A-B0C7-1AEB7184FB32}" destId="{C19D63CA-1E9C-41CB-8A8D-5E3A86467840}" srcOrd="0" destOrd="0" presId="urn:microsoft.com/office/officeart/2005/8/layout/radial1"/>
    <dgm:cxn modelId="{18E9F05C-53D7-418A-9463-FD1CB085DC72}" srcId="{7A9B17C1-A418-4D6F-98AE-3181CCFE12FA}" destId="{D03A1172-38BD-490A-B0C7-1AEB7184FB32}" srcOrd="4" destOrd="0" parTransId="{2BC52A78-3FF5-46C1-8E46-386450F8DACE}" sibTransId="{8606621F-DC55-4827-B47A-3D793EDE2D44}"/>
    <dgm:cxn modelId="{4801D2A7-FDC9-C64C-BE71-E123B5517AAB}" type="presOf" srcId="{7A9B17C1-A418-4D6F-98AE-3181CCFE12FA}" destId="{40CBD322-19E5-40C0-AA0A-B57F12ED8046}" srcOrd="0" destOrd="0" presId="urn:microsoft.com/office/officeart/2005/8/layout/radial1"/>
    <dgm:cxn modelId="{F91E27F4-4954-C54C-9DA2-B377621ED590}" type="presOf" srcId="{0AC53503-DE1A-44F4-AB54-96631EBD013C}" destId="{423013FE-D573-4623-8446-FBDC674C75FB}" srcOrd="1" destOrd="0" presId="urn:microsoft.com/office/officeart/2005/8/layout/radial1"/>
    <dgm:cxn modelId="{1AEA1DDC-FD4F-A440-9292-5C15BBDE4E92}" type="presOf" srcId="{665045DF-9BCC-4E7C-B43B-4F74DB566DD5}" destId="{15F8AFEA-86BE-4528-B2BC-E01908D1655A}" srcOrd="1" destOrd="0" presId="urn:microsoft.com/office/officeart/2005/8/layout/radial1"/>
    <dgm:cxn modelId="{43A321C9-938F-46AF-B954-4C45577039AC}" srcId="{7A9B17C1-A418-4D6F-98AE-3181CCFE12FA}" destId="{407D8505-309F-414E-9D0D-237977B768C2}" srcOrd="0" destOrd="0" parTransId="{53184B8C-5E29-45A7-A541-F5CB861660D6}" sibTransId="{79933C3B-3730-4491-BD3C-7939F8B5C9A9}"/>
    <dgm:cxn modelId="{58841BBC-FC4C-C642-8122-835FFF1F5685}" type="presOf" srcId="{4AA702F1-26B0-4150-8161-016DFFA54CB5}" destId="{19A23682-1B78-492E-8FF5-383AB3F5CD45}" srcOrd="0" destOrd="0" presId="urn:microsoft.com/office/officeart/2005/8/layout/radial1"/>
    <dgm:cxn modelId="{076BDC94-0BE2-9647-8A8F-888AB6A8C096}" type="presOf" srcId="{76E995FD-DB5F-4AF7-AABA-5168110D88F0}" destId="{78AE324E-2D3A-41AB-BF65-B86E076531B9}" srcOrd="1" destOrd="0" presId="urn:microsoft.com/office/officeart/2005/8/layout/radial1"/>
    <dgm:cxn modelId="{A8C80D13-E575-E545-BD49-BEFC5ED43402}" type="presOf" srcId="{2BC52A78-3FF5-46C1-8E46-386450F8DACE}" destId="{AC74C0AF-0196-48EB-9938-72AA32515E9B}" srcOrd="0" destOrd="0" presId="urn:microsoft.com/office/officeart/2005/8/layout/radial1"/>
    <dgm:cxn modelId="{4B46232B-42CD-7B41-B1F8-FDCCF0B8487A}" type="presOf" srcId="{53184B8C-5E29-45A7-A541-F5CB861660D6}" destId="{7D17C8B6-294E-4228-B7C7-8DBEB307F1A4}" srcOrd="0" destOrd="0" presId="urn:microsoft.com/office/officeart/2005/8/layout/radial1"/>
    <dgm:cxn modelId="{4130FB1D-D0FA-F14A-B2C6-6E8979569403}" type="presOf" srcId="{2BC52A78-3FF5-46C1-8E46-386450F8DACE}" destId="{E77885A4-6FF1-4A5F-9545-08649FADD53E}" srcOrd="1" destOrd="0" presId="urn:microsoft.com/office/officeart/2005/8/layout/radial1"/>
    <dgm:cxn modelId="{28C0B3B1-6DED-944C-BCF0-6F355D962671}" type="presOf" srcId="{665045DF-9BCC-4E7C-B43B-4F74DB566DD5}" destId="{6D1F631A-01D7-4424-AD48-8ED85928A616}" srcOrd="0" destOrd="0" presId="urn:microsoft.com/office/officeart/2005/8/layout/radial1"/>
    <dgm:cxn modelId="{52D4B808-8F6E-4FC8-B684-C8B077616E98}" srcId="{8D5A2190-AB69-45A4-89E7-7CBE640E341D}" destId="{7A9B17C1-A418-4D6F-98AE-3181CCFE12FA}" srcOrd="0" destOrd="0" parTransId="{2E36ECA4-9F8C-415B-83CA-8B5F69093919}" sibTransId="{47622FE6-CE0B-40F1-9E4F-80EAA2E3BDD9}"/>
    <dgm:cxn modelId="{A494D41C-BDB6-0749-9FAC-FF9632FC3EA2}" type="presOf" srcId="{A4394D11-6762-4520-A90A-33465ED47445}" destId="{D660BCAE-E0BA-4109-9E0E-DABD5896CC7E}" srcOrd="0" destOrd="0" presId="urn:microsoft.com/office/officeart/2005/8/layout/radial1"/>
    <dgm:cxn modelId="{98929F5B-0EAD-904A-9BCF-DD1FC7A549C3}" type="presOf" srcId="{4AA702F1-26B0-4150-8161-016DFFA54CB5}" destId="{0AD3A717-5D92-448E-8957-2B48B3E10463}" srcOrd="1" destOrd="0" presId="urn:microsoft.com/office/officeart/2005/8/layout/radial1"/>
    <dgm:cxn modelId="{126AE16A-0E27-4984-B14B-F07D0A27E79B}" srcId="{7A9B17C1-A418-4D6F-98AE-3181CCFE12FA}" destId="{5001CE83-EA6C-4AA1-A3E1-C5381B35D572}" srcOrd="5" destOrd="0" parTransId="{0AC53503-DE1A-44F4-AB54-96631EBD013C}" sibTransId="{24D1CA9F-06AF-4879-8D47-3608AFAA92B7}"/>
    <dgm:cxn modelId="{43C6D2B0-77B3-0C4E-887F-85BA1C16D341}" type="presOf" srcId="{76E995FD-DB5F-4AF7-AABA-5168110D88F0}" destId="{985F90AD-76B2-4999-99D1-E16FCA395620}" srcOrd="0" destOrd="0" presId="urn:microsoft.com/office/officeart/2005/8/layout/radial1"/>
    <dgm:cxn modelId="{E1200600-3C3B-9049-BAC0-F446C1E67411}" type="presOf" srcId="{407D8505-309F-414E-9D0D-237977B768C2}" destId="{A7BC8D63-7A04-4DF8-93C5-D520E7AAA93D}" srcOrd="0" destOrd="0" presId="urn:microsoft.com/office/officeart/2005/8/layout/radial1"/>
    <dgm:cxn modelId="{26C14B2C-A75A-2D4B-9628-A8036B63EA04}" type="presOf" srcId="{6767E704-F25D-47B6-9872-172728655986}" destId="{1C0993A9-EE88-4B33-8076-5CA8714E6EE9}" srcOrd="0" destOrd="0" presId="urn:microsoft.com/office/officeart/2005/8/layout/radial1"/>
    <dgm:cxn modelId="{544BA42C-90CD-4794-B9E4-A1D51CFDAD4E}" srcId="{7A9B17C1-A418-4D6F-98AE-3181CCFE12FA}" destId="{A4394D11-6762-4520-A90A-33465ED47445}" srcOrd="3" destOrd="0" parTransId="{4AA702F1-26B0-4150-8161-016DFFA54CB5}" sibTransId="{B52A7842-24DF-4C3E-B6FB-4194D9D29148}"/>
    <dgm:cxn modelId="{A12CE515-6907-7746-9C61-8E705C34C671}" type="presOf" srcId="{5001CE83-EA6C-4AA1-A3E1-C5381B35D572}" destId="{02C2C16B-5C7C-483E-AF96-0DDE1083C4B9}" srcOrd="0" destOrd="0" presId="urn:microsoft.com/office/officeart/2005/8/layout/radial1"/>
    <dgm:cxn modelId="{58E918A5-A982-814C-BBA9-C80F90AD9078}" type="presOf" srcId="{6AEB1D11-4EA2-4B54-A0FA-FA77BDAD2F7E}" destId="{20275705-35C6-4F23-BF14-716724C706DF}" srcOrd="0" destOrd="0" presId="urn:microsoft.com/office/officeart/2005/8/layout/radial1"/>
    <dgm:cxn modelId="{E661F695-A8C4-064C-896D-156C2E23164F}" type="presParOf" srcId="{E7C63EDC-8B81-4C8F-99BF-D99140145D2F}" destId="{40CBD322-19E5-40C0-AA0A-B57F12ED8046}" srcOrd="0" destOrd="0" presId="urn:microsoft.com/office/officeart/2005/8/layout/radial1"/>
    <dgm:cxn modelId="{AAD92ACF-6CDA-C340-A30A-924C4413F5A2}" type="presParOf" srcId="{E7C63EDC-8B81-4C8F-99BF-D99140145D2F}" destId="{7D17C8B6-294E-4228-B7C7-8DBEB307F1A4}" srcOrd="1" destOrd="0" presId="urn:microsoft.com/office/officeart/2005/8/layout/radial1"/>
    <dgm:cxn modelId="{5B0DEDDB-0AFE-854E-AF2C-1426CAEE1AA2}" type="presParOf" srcId="{7D17C8B6-294E-4228-B7C7-8DBEB307F1A4}" destId="{C28F0174-DFA8-4088-AD5A-BCB8C37829B1}" srcOrd="0" destOrd="0" presId="urn:microsoft.com/office/officeart/2005/8/layout/radial1"/>
    <dgm:cxn modelId="{64913271-96DE-8741-BDFE-D48978868471}" type="presParOf" srcId="{E7C63EDC-8B81-4C8F-99BF-D99140145D2F}" destId="{A7BC8D63-7A04-4DF8-93C5-D520E7AAA93D}" srcOrd="2" destOrd="0" presId="urn:microsoft.com/office/officeart/2005/8/layout/radial1"/>
    <dgm:cxn modelId="{CF1BA65A-EA37-BF45-83BF-08D307240F76}" type="presParOf" srcId="{E7C63EDC-8B81-4C8F-99BF-D99140145D2F}" destId="{6D1F631A-01D7-4424-AD48-8ED85928A616}" srcOrd="3" destOrd="0" presId="urn:microsoft.com/office/officeart/2005/8/layout/radial1"/>
    <dgm:cxn modelId="{415FF8DC-0EBF-1546-826A-740433A7BEFE}" type="presParOf" srcId="{6D1F631A-01D7-4424-AD48-8ED85928A616}" destId="{15F8AFEA-86BE-4528-B2BC-E01908D1655A}" srcOrd="0" destOrd="0" presId="urn:microsoft.com/office/officeart/2005/8/layout/radial1"/>
    <dgm:cxn modelId="{BD656C77-4EAC-6549-8150-529838B747A8}" type="presParOf" srcId="{E7C63EDC-8B81-4C8F-99BF-D99140145D2F}" destId="{20275705-35C6-4F23-BF14-716724C706DF}" srcOrd="4" destOrd="0" presId="urn:microsoft.com/office/officeart/2005/8/layout/radial1"/>
    <dgm:cxn modelId="{C55468EB-EAE3-244E-AF4F-89298FD4F8F9}" type="presParOf" srcId="{E7C63EDC-8B81-4C8F-99BF-D99140145D2F}" destId="{985F90AD-76B2-4999-99D1-E16FCA395620}" srcOrd="5" destOrd="0" presId="urn:microsoft.com/office/officeart/2005/8/layout/radial1"/>
    <dgm:cxn modelId="{7B30747A-EBAC-4A44-8841-24AD54686810}" type="presParOf" srcId="{985F90AD-76B2-4999-99D1-E16FCA395620}" destId="{78AE324E-2D3A-41AB-BF65-B86E076531B9}" srcOrd="0" destOrd="0" presId="urn:microsoft.com/office/officeart/2005/8/layout/radial1"/>
    <dgm:cxn modelId="{197388F1-2341-0944-9534-BD77028AB86E}" type="presParOf" srcId="{E7C63EDC-8B81-4C8F-99BF-D99140145D2F}" destId="{1C0993A9-EE88-4B33-8076-5CA8714E6EE9}" srcOrd="6" destOrd="0" presId="urn:microsoft.com/office/officeart/2005/8/layout/radial1"/>
    <dgm:cxn modelId="{7FE44AD7-D21E-9147-AC3E-492C9C825E30}" type="presParOf" srcId="{E7C63EDC-8B81-4C8F-99BF-D99140145D2F}" destId="{19A23682-1B78-492E-8FF5-383AB3F5CD45}" srcOrd="7" destOrd="0" presId="urn:microsoft.com/office/officeart/2005/8/layout/radial1"/>
    <dgm:cxn modelId="{65777B2F-6960-9A4D-BA71-2318C9AE11F5}" type="presParOf" srcId="{19A23682-1B78-492E-8FF5-383AB3F5CD45}" destId="{0AD3A717-5D92-448E-8957-2B48B3E10463}" srcOrd="0" destOrd="0" presId="urn:microsoft.com/office/officeart/2005/8/layout/radial1"/>
    <dgm:cxn modelId="{78C0D920-182C-CB40-B14B-1DA036D80783}" type="presParOf" srcId="{E7C63EDC-8B81-4C8F-99BF-D99140145D2F}" destId="{D660BCAE-E0BA-4109-9E0E-DABD5896CC7E}" srcOrd="8" destOrd="0" presId="urn:microsoft.com/office/officeart/2005/8/layout/radial1"/>
    <dgm:cxn modelId="{AA32A2F1-2422-3446-8F37-324E7F5E06E9}" type="presParOf" srcId="{E7C63EDC-8B81-4C8F-99BF-D99140145D2F}" destId="{AC74C0AF-0196-48EB-9938-72AA32515E9B}" srcOrd="9" destOrd="0" presId="urn:microsoft.com/office/officeart/2005/8/layout/radial1"/>
    <dgm:cxn modelId="{8246D720-3F58-DC4D-97A4-BA1594DBAF24}" type="presParOf" srcId="{AC74C0AF-0196-48EB-9938-72AA32515E9B}" destId="{E77885A4-6FF1-4A5F-9545-08649FADD53E}" srcOrd="0" destOrd="0" presId="urn:microsoft.com/office/officeart/2005/8/layout/radial1"/>
    <dgm:cxn modelId="{B71B79D4-9971-7B47-91E0-76937D96B14C}" type="presParOf" srcId="{E7C63EDC-8B81-4C8F-99BF-D99140145D2F}" destId="{C19D63CA-1E9C-41CB-8A8D-5E3A86467840}" srcOrd="10" destOrd="0" presId="urn:microsoft.com/office/officeart/2005/8/layout/radial1"/>
    <dgm:cxn modelId="{45601811-0571-424E-B546-3819067D9F71}" type="presParOf" srcId="{E7C63EDC-8B81-4C8F-99BF-D99140145D2F}" destId="{09F0B8E8-8A43-4F78-BCED-A0C18BE3F9B2}" srcOrd="11" destOrd="0" presId="urn:microsoft.com/office/officeart/2005/8/layout/radial1"/>
    <dgm:cxn modelId="{32CB15C4-03BE-9B49-803F-A686A21F8B8D}" type="presParOf" srcId="{09F0B8E8-8A43-4F78-BCED-A0C18BE3F9B2}" destId="{423013FE-D573-4623-8446-FBDC674C75FB}" srcOrd="0" destOrd="0" presId="urn:microsoft.com/office/officeart/2005/8/layout/radial1"/>
    <dgm:cxn modelId="{C109E312-7271-6A45-A464-3606B4A8B183}" type="presParOf" srcId="{E7C63EDC-8B81-4C8F-99BF-D99140145D2F}" destId="{02C2C16B-5C7C-483E-AF96-0DDE1083C4B9}" srcOrd="12" destOrd="0" presId="urn:microsoft.com/office/officeart/2005/8/layout/radial1"/>
  </dgm:cxnLst>
  <dgm:bg>
    <a:noFill/>
  </dgm:bg>
  <dgm:whole>
    <a:ln w="9525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BD322-19E5-40C0-AA0A-B57F12ED8046}">
      <dsp:nvSpPr>
        <dsp:cNvPr id="0" name=""/>
        <dsp:cNvSpPr/>
      </dsp:nvSpPr>
      <dsp:spPr>
        <a:xfrm>
          <a:off x="2251301" y="1170418"/>
          <a:ext cx="1977499" cy="2041192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200" kern="1200" dirty="0">
              <a:solidFill>
                <a:schemeClr val="lt1"/>
              </a:solidFill>
            </a:rPr>
            <a:t>Hospital</a:t>
          </a:r>
        </a:p>
      </dsp:txBody>
      <dsp:txXfrm>
        <a:off x="2540899" y="1469344"/>
        <a:ext cx="1398303" cy="1443340"/>
      </dsp:txXfrm>
    </dsp:sp>
    <dsp:sp modelId="{DA916827-9A6D-447F-8AFC-C6C9FE2586C9}">
      <dsp:nvSpPr>
        <dsp:cNvPr id="0" name=""/>
        <dsp:cNvSpPr/>
      </dsp:nvSpPr>
      <dsp:spPr>
        <a:xfrm rot="14059698">
          <a:off x="2403532" y="1230556"/>
          <a:ext cx="313152" cy="26466"/>
        </a:xfrm>
        <a:custGeom>
          <a:avLst/>
          <a:gdLst/>
          <a:ahLst/>
          <a:cxnLst/>
          <a:rect l="0" t="0" r="0" b="0"/>
          <a:pathLst>
            <a:path>
              <a:moveTo>
                <a:pt x="0" y="13233"/>
              </a:moveTo>
              <a:lnTo>
                <a:pt x="313152" y="1323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 rot="10800000">
        <a:off x="2552280" y="1235960"/>
        <a:ext cx="15657" cy="15657"/>
      </dsp:txXfrm>
    </dsp:sp>
    <dsp:sp modelId="{E1E14C6C-908E-49B9-A55F-F509A1F3DA6D}">
      <dsp:nvSpPr>
        <dsp:cNvPr id="0" name=""/>
        <dsp:cNvSpPr/>
      </dsp:nvSpPr>
      <dsp:spPr>
        <a:xfrm>
          <a:off x="1536378" y="106288"/>
          <a:ext cx="1204331" cy="1100438"/>
        </a:xfrm>
        <a:prstGeom prst="ellipse">
          <a:avLst/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/>
            <a:t>Draw()</a:t>
          </a:r>
        </a:p>
      </dsp:txBody>
      <dsp:txXfrm>
        <a:off x="1712748" y="267443"/>
        <a:ext cx="851591" cy="778128"/>
      </dsp:txXfrm>
    </dsp:sp>
    <dsp:sp modelId="{8F622E04-0147-4AAB-A4F7-57BC6299E70C}">
      <dsp:nvSpPr>
        <dsp:cNvPr id="0" name=""/>
        <dsp:cNvSpPr/>
      </dsp:nvSpPr>
      <dsp:spPr>
        <a:xfrm rot="17794949">
          <a:off x="3656271" y="1210269"/>
          <a:ext cx="135807" cy="26466"/>
        </a:xfrm>
        <a:custGeom>
          <a:avLst/>
          <a:gdLst/>
          <a:ahLst/>
          <a:cxnLst/>
          <a:rect l="0" t="0" r="0" b="0"/>
          <a:pathLst>
            <a:path>
              <a:moveTo>
                <a:pt x="0" y="13233"/>
              </a:moveTo>
              <a:lnTo>
                <a:pt x="135807" y="1323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 dirty="0"/>
        </a:p>
      </dsp:txBody>
      <dsp:txXfrm>
        <a:off x="3720780" y="1220107"/>
        <a:ext cx="6790" cy="6790"/>
      </dsp:txXfrm>
    </dsp:sp>
    <dsp:sp modelId="{389113DB-EFA4-465A-8EA5-354709A3636C}">
      <dsp:nvSpPr>
        <dsp:cNvPr id="0" name=""/>
        <dsp:cNvSpPr/>
      </dsp:nvSpPr>
      <dsp:spPr>
        <a:xfrm>
          <a:off x="3450557" y="120500"/>
          <a:ext cx="1100438" cy="1100438"/>
        </a:xfrm>
        <a:prstGeom prst="ellipse">
          <a:avLst/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err="1"/>
            <a:t>Generate</a:t>
          </a:r>
          <a:endParaRPr lang="sv-SE" sz="1000" kern="1200" dirty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/>
            <a:t>Patient(</a:t>
          </a:r>
          <a:r>
            <a:rPr lang="sv-SE" sz="1400" kern="1200" dirty="0"/>
            <a:t>)</a:t>
          </a:r>
        </a:p>
      </dsp:txBody>
      <dsp:txXfrm>
        <a:off x="3611712" y="281655"/>
        <a:ext cx="778128" cy="778128"/>
      </dsp:txXfrm>
    </dsp:sp>
    <dsp:sp modelId="{D6A57B02-80F5-4F4A-B0B0-3D56F92BA287}">
      <dsp:nvSpPr>
        <dsp:cNvPr id="0" name=""/>
        <dsp:cNvSpPr/>
      </dsp:nvSpPr>
      <dsp:spPr>
        <a:xfrm rot="20217905">
          <a:off x="4126373" y="1652139"/>
          <a:ext cx="699836" cy="26466"/>
        </a:xfrm>
        <a:custGeom>
          <a:avLst/>
          <a:gdLst/>
          <a:ahLst/>
          <a:cxnLst/>
          <a:rect l="0" t="0" r="0" b="0"/>
          <a:pathLst>
            <a:path>
              <a:moveTo>
                <a:pt x="0" y="13233"/>
              </a:moveTo>
              <a:lnTo>
                <a:pt x="699836" y="1323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4458796" y="1647876"/>
        <a:ext cx="34991" cy="34991"/>
      </dsp:txXfrm>
    </dsp:sp>
    <dsp:sp modelId="{1583D33A-D453-4FBB-A4D7-EE363CD36B0F}">
      <dsp:nvSpPr>
        <dsp:cNvPr id="0" name=""/>
        <dsp:cNvSpPr/>
      </dsp:nvSpPr>
      <dsp:spPr>
        <a:xfrm>
          <a:off x="4754439" y="762936"/>
          <a:ext cx="1100438" cy="1100438"/>
        </a:xfrm>
        <a:prstGeom prst="ellipse">
          <a:avLst/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/>
            <a:t>Reception()</a:t>
          </a:r>
        </a:p>
      </dsp:txBody>
      <dsp:txXfrm>
        <a:off x="4915594" y="924091"/>
        <a:ext cx="778128" cy="778128"/>
      </dsp:txXfrm>
    </dsp:sp>
    <dsp:sp modelId="{E3845DE0-B7F8-4AFA-9FA0-DEF1304D747E}">
      <dsp:nvSpPr>
        <dsp:cNvPr id="0" name=""/>
        <dsp:cNvSpPr/>
      </dsp:nvSpPr>
      <dsp:spPr>
        <a:xfrm rot="3350352">
          <a:off x="3743731" y="3133685"/>
          <a:ext cx="289990" cy="26466"/>
        </a:xfrm>
        <a:custGeom>
          <a:avLst/>
          <a:gdLst/>
          <a:ahLst/>
          <a:cxnLst/>
          <a:rect l="0" t="0" r="0" b="0"/>
          <a:pathLst>
            <a:path>
              <a:moveTo>
                <a:pt x="0" y="13233"/>
              </a:moveTo>
              <a:lnTo>
                <a:pt x="289990" y="1323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3881477" y="3139669"/>
        <a:ext cx="14499" cy="14499"/>
      </dsp:txXfrm>
    </dsp:sp>
    <dsp:sp modelId="{966AB967-B1DB-4443-9BF5-69B33F74395C}">
      <dsp:nvSpPr>
        <dsp:cNvPr id="0" name=""/>
        <dsp:cNvSpPr/>
      </dsp:nvSpPr>
      <dsp:spPr>
        <a:xfrm>
          <a:off x="3728882" y="3171965"/>
          <a:ext cx="1100438" cy="1100438"/>
        </a:xfrm>
        <a:prstGeom prst="ellipse">
          <a:avLst/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/>
            <a:t>Setup()</a:t>
          </a:r>
        </a:p>
      </dsp:txBody>
      <dsp:txXfrm>
        <a:off x="3890037" y="3333120"/>
        <a:ext cx="778128" cy="778128"/>
      </dsp:txXfrm>
    </dsp:sp>
    <dsp:sp modelId="{3698DDED-8BA9-4B82-B3C3-94E36A415574}">
      <dsp:nvSpPr>
        <dsp:cNvPr id="0" name=""/>
        <dsp:cNvSpPr/>
      </dsp:nvSpPr>
      <dsp:spPr>
        <a:xfrm rot="8334237">
          <a:off x="1954701" y="3035225"/>
          <a:ext cx="604613" cy="26466"/>
        </a:xfrm>
        <a:custGeom>
          <a:avLst/>
          <a:gdLst/>
          <a:ahLst/>
          <a:cxnLst/>
          <a:rect l="0" t="0" r="0" b="0"/>
          <a:pathLst>
            <a:path>
              <a:moveTo>
                <a:pt x="0" y="13233"/>
              </a:moveTo>
              <a:lnTo>
                <a:pt x="604613" y="1323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 rot="10800000">
        <a:off x="2241893" y="3033342"/>
        <a:ext cx="30230" cy="30230"/>
      </dsp:txXfrm>
    </dsp:sp>
    <dsp:sp modelId="{C11940F1-B574-4E59-B379-237240F2C744}">
      <dsp:nvSpPr>
        <dsp:cNvPr id="0" name=""/>
        <dsp:cNvSpPr/>
      </dsp:nvSpPr>
      <dsp:spPr>
        <a:xfrm>
          <a:off x="1064318" y="3058624"/>
          <a:ext cx="1100438" cy="1100438"/>
        </a:xfrm>
        <a:prstGeom prst="ellipse">
          <a:avLst/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/>
            <a:t>Patient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/>
            <a:t>Load</a:t>
          </a:r>
          <a:r>
            <a:rPr lang="sv-SE" sz="1400" kern="1200" dirty="0"/>
            <a:t>()</a:t>
          </a:r>
        </a:p>
      </dsp:txBody>
      <dsp:txXfrm>
        <a:off x="1225473" y="3219779"/>
        <a:ext cx="778128" cy="778128"/>
      </dsp:txXfrm>
    </dsp:sp>
    <dsp:sp modelId="{E24FC9BB-FB7C-4B48-A04E-A9283D16A941}">
      <dsp:nvSpPr>
        <dsp:cNvPr id="0" name=""/>
        <dsp:cNvSpPr/>
      </dsp:nvSpPr>
      <dsp:spPr>
        <a:xfrm rot="10395158">
          <a:off x="1481315" y="2339771"/>
          <a:ext cx="779115" cy="26466"/>
        </a:xfrm>
        <a:custGeom>
          <a:avLst/>
          <a:gdLst/>
          <a:ahLst/>
          <a:cxnLst/>
          <a:rect l="0" t="0" r="0" b="0"/>
          <a:pathLst>
            <a:path>
              <a:moveTo>
                <a:pt x="0" y="13233"/>
              </a:moveTo>
              <a:lnTo>
                <a:pt x="779115" y="1323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 rot="10800000">
        <a:off x="1851395" y="2333526"/>
        <a:ext cx="38955" cy="38955"/>
      </dsp:txXfrm>
    </dsp:sp>
    <dsp:sp modelId="{B56AF21D-F5FC-43BA-992E-93B903825009}">
      <dsp:nvSpPr>
        <dsp:cNvPr id="0" name=""/>
        <dsp:cNvSpPr/>
      </dsp:nvSpPr>
      <dsp:spPr>
        <a:xfrm>
          <a:off x="387385" y="1913201"/>
          <a:ext cx="1100438" cy="1100438"/>
        </a:xfrm>
        <a:prstGeom prst="ellipse">
          <a:avLst/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err="1"/>
            <a:t>Doctor</a:t>
          </a:r>
          <a:r>
            <a:rPr lang="sv-SE" sz="1400" kern="1200" dirty="0"/>
            <a:t>()</a:t>
          </a:r>
        </a:p>
      </dsp:txBody>
      <dsp:txXfrm>
        <a:off x="548540" y="2074356"/>
        <a:ext cx="778128" cy="778128"/>
      </dsp:txXfrm>
    </dsp:sp>
    <dsp:sp modelId="{FF4762E4-A0C6-4543-88F9-198C2464BDC7}">
      <dsp:nvSpPr>
        <dsp:cNvPr id="0" name=""/>
        <dsp:cNvSpPr/>
      </dsp:nvSpPr>
      <dsp:spPr>
        <a:xfrm rot="12285755">
          <a:off x="1365394" y="1548021"/>
          <a:ext cx="1018781" cy="26466"/>
        </a:xfrm>
        <a:custGeom>
          <a:avLst/>
          <a:gdLst/>
          <a:ahLst/>
          <a:cxnLst/>
          <a:rect l="0" t="0" r="0" b="0"/>
          <a:pathLst>
            <a:path>
              <a:moveTo>
                <a:pt x="0" y="13233"/>
              </a:moveTo>
              <a:lnTo>
                <a:pt x="1018781" y="1323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 rot="10800000">
        <a:off x="1849315" y="1535785"/>
        <a:ext cx="50939" cy="50939"/>
      </dsp:txXfrm>
    </dsp:sp>
    <dsp:sp modelId="{EE38DB5A-45F9-43E9-A8F2-F59EBCC5EFFB}">
      <dsp:nvSpPr>
        <dsp:cNvPr id="0" name=""/>
        <dsp:cNvSpPr/>
      </dsp:nvSpPr>
      <dsp:spPr>
        <a:xfrm>
          <a:off x="362385" y="567208"/>
          <a:ext cx="1100438" cy="1100438"/>
        </a:xfrm>
        <a:prstGeom prst="ellipse">
          <a:avLst/>
        </a:pr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/>
            <a:t>Doctor</a:t>
          </a:r>
          <a:endParaRPr lang="sv-S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/>
            <a:t>Eff</a:t>
          </a:r>
          <a:r>
            <a:rPr lang="sv-SE" sz="1400" kern="1200" dirty="0"/>
            <a:t>()</a:t>
          </a:r>
        </a:p>
      </dsp:txBody>
      <dsp:txXfrm>
        <a:off x="523540" y="728363"/>
        <a:ext cx="778128" cy="778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BD322-19E5-40C0-AA0A-B57F12ED8046}">
      <dsp:nvSpPr>
        <dsp:cNvPr id="0" name=""/>
        <dsp:cNvSpPr/>
      </dsp:nvSpPr>
      <dsp:spPr>
        <a:xfrm>
          <a:off x="1279598" y="0"/>
          <a:ext cx="2026759" cy="2004444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900" kern="1200" dirty="0">
              <a:solidFill>
                <a:schemeClr val="lt1"/>
              </a:solidFill>
            </a:rPr>
            <a:t>Patient</a:t>
          </a:r>
        </a:p>
      </dsp:txBody>
      <dsp:txXfrm>
        <a:off x="1576410" y="293544"/>
        <a:ext cx="1433135" cy="1417356"/>
      </dsp:txXfrm>
    </dsp:sp>
    <dsp:sp modelId="{7D17C8B6-294E-4228-B7C7-8DBEB307F1A4}">
      <dsp:nvSpPr>
        <dsp:cNvPr id="0" name=""/>
        <dsp:cNvSpPr/>
      </dsp:nvSpPr>
      <dsp:spPr>
        <a:xfrm rot="1225996">
          <a:off x="3236175" y="1367618"/>
          <a:ext cx="162935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162935" y="16350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3313570" y="1379896"/>
        <a:ext cx="8146" cy="8146"/>
      </dsp:txXfrm>
    </dsp:sp>
    <dsp:sp modelId="{A7BC8D63-7A04-4DF8-93C5-D520E7AAA93D}">
      <dsp:nvSpPr>
        <dsp:cNvPr id="0" name=""/>
        <dsp:cNvSpPr/>
      </dsp:nvSpPr>
      <dsp:spPr>
        <a:xfrm>
          <a:off x="3364235" y="1148536"/>
          <a:ext cx="869030" cy="829347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800" kern="1200" dirty="0" err="1">
              <a:solidFill>
                <a:schemeClr val="lt1"/>
              </a:solidFill>
            </a:rPr>
            <a:t>toString</a:t>
          </a:r>
          <a:r>
            <a:rPr lang="sv-SE" sz="800" kern="1200" dirty="0">
              <a:solidFill>
                <a:schemeClr val="lt1"/>
              </a:solidFill>
            </a:rPr>
            <a:t>()</a:t>
          </a:r>
        </a:p>
      </dsp:txBody>
      <dsp:txXfrm>
        <a:off x="3491501" y="1269991"/>
        <a:ext cx="614498" cy="586437"/>
      </dsp:txXfrm>
    </dsp:sp>
    <dsp:sp modelId="{C935618C-4D3B-4941-97DE-D408EFEE1CC9}">
      <dsp:nvSpPr>
        <dsp:cNvPr id="0" name=""/>
        <dsp:cNvSpPr/>
      </dsp:nvSpPr>
      <dsp:spPr>
        <a:xfrm rot="10049899">
          <a:off x="1059190" y="1231951"/>
          <a:ext cx="247892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247892" y="16350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 rot="10800000">
        <a:off x="1176939" y="1242105"/>
        <a:ext cx="12394" cy="12394"/>
      </dsp:txXfrm>
    </dsp:sp>
    <dsp:sp modelId="{B5AC9A64-492C-45F4-985A-42B8701FBE55}">
      <dsp:nvSpPr>
        <dsp:cNvPr id="0" name=""/>
        <dsp:cNvSpPr/>
      </dsp:nvSpPr>
      <dsp:spPr>
        <a:xfrm>
          <a:off x="277353" y="963996"/>
          <a:ext cx="794190" cy="794190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800" kern="1200" dirty="0">
              <a:solidFill>
                <a:schemeClr val="lt1"/>
              </a:solidFill>
            </a:rPr>
            <a:t>Patient()</a:t>
          </a:r>
        </a:p>
      </dsp:txBody>
      <dsp:txXfrm>
        <a:off x="393659" y="1080302"/>
        <a:ext cx="561578" cy="561578"/>
      </dsp:txXfrm>
    </dsp:sp>
    <dsp:sp modelId="{DE0FF094-4576-4F7C-B97C-4B53657D4C51}">
      <dsp:nvSpPr>
        <dsp:cNvPr id="0" name=""/>
        <dsp:cNvSpPr/>
      </dsp:nvSpPr>
      <dsp:spPr>
        <a:xfrm rot="12038917">
          <a:off x="1168483" y="596673"/>
          <a:ext cx="183421" cy="32701"/>
        </a:xfrm>
        <a:custGeom>
          <a:avLst/>
          <a:gdLst/>
          <a:ahLst/>
          <a:cxnLst/>
          <a:rect l="0" t="0" r="0" b="0"/>
          <a:pathLst>
            <a:path>
              <a:moveTo>
                <a:pt x="0" y="16350"/>
              </a:moveTo>
              <a:lnTo>
                <a:pt x="183421" y="16350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 rot="10800000">
        <a:off x="1255609" y="608438"/>
        <a:ext cx="9171" cy="9171"/>
      </dsp:txXfrm>
    </dsp:sp>
    <dsp:sp modelId="{4D8FD842-A707-4668-A45C-F4C626F152C7}">
      <dsp:nvSpPr>
        <dsp:cNvPr id="0" name=""/>
        <dsp:cNvSpPr/>
      </dsp:nvSpPr>
      <dsp:spPr>
        <a:xfrm>
          <a:off x="420537" y="53930"/>
          <a:ext cx="778854" cy="778854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800" kern="1200" dirty="0" err="1">
              <a:solidFill>
                <a:schemeClr val="lt1"/>
              </a:solidFill>
            </a:rPr>
            <a:t>compareTo</a:t>
          </a:r>
          <a:r>
            <a:rPr lang="sv-SE" sz="800" kern="1200" dirty="0">
              <a:solidFill>
                <a:schemeClr val="lt1"/>
              </a:solidFill>
            </a:rPr>
            <a:t>()</a:t>
          </a:r>
        </a:p>
      </dsp:txBody>
      <dsp:txXfrm>
        <a:off x="534598" y="167991"/>
        <a:ext cx="550732" cy="550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BD322-19E5-40C0-AA0A-B57F12ED8046}">
      <dsp:nvSpPr>
        <dsp:cNvPr id="0" name=""/>
        <dsp:cNvSpPr/>
      </dsp:nvSpPr>
      <dsp:spPr>
        <a:xfrm>
          <a:off x="620967" y="622859"/>
          <a:ext cx="1594306" cy="1529610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100" kern="1200" dirty="0" err="1">
              <a:solidFill>
                <a:schemeClr val="lt1"/>
              </a:solidFill>
            </a:rPr>
            <a:t>Generate</a:t>
          </a:r>
          <a:endParaRPr lang="sv-SE" sz="2100" kern="1200" dirty="0">
            <a:solidFill>
              <a:schemeClr val="lt1"/>
            </a:solidFill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100" kern="1200" dirty="0">
              <a:solidFill>
                <a:schemeClr val="lt1"/>
              </a:solidFill>
            </a:rPr>
            <a:t>Patient</a:t>
          </a:r>
        </a:p>
      </dsp:txBody>
      <dsp:txXfrm>
        <a:off x="854448" y="846865"/>
        <a:ext cx="1127344" cy="1081598"/>
      </dsp:txXfrm>
    </dsp:sp>
    <dsp:sp modelId="{7D17C8B6-294E-4228-B7C7-8DBEB307F1A4}">
      <dsp:nvSpPr>
        <dsp:cNvPr id="0" name=""/>
        <dsp:cNvSpPr/>
      </dsp:nvSpPr>
      <dsp:spPr>
        <a:xfrm rot="19169384">
          <a:off x="1970254" y="745513"/>
          <a:ext cx="360280" cy="33006"/>
        </a:xfrm>
        <a:custGeom>
          <a:avLst/>
          <a:gdLst/>
          <a:ahLst/>
          <a:cxnLst/>
          <a:rect l="0" t="0" r="0" b="0"/>
          <a:pathLst>
            <a:path>
              <a:moveTo>
                <a:pt x="0" y="16503"/>
              </a:moveTo>
              <a:lnTo>
                <a:pt x="360280" y="1650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2141387" y="753009"/>
        <a:ext cx="18014" cy="18014"/>
      </dsp:txXfrm>
    </dsp:sp>
    <dsp:sp modelId="{A7BC8D63-7A04-4DF8-93C5-D520E7AAA93D}">
      <dsp:nvSpPr>
        <dsp:cNvPr id="0" name=""/>
        <dsp:cNvSpPr/>
      </dsp:nvSpPr>
      <dsp:spPr>
        <a:xfrm>
          <a:off x="2201760" y="157749"/>
          <a:ext cx="634207" cy="578901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>
              <a:solidFill>
                <a:schemeClr val="lt1"/>
              </a:solidFill>
            </a:rPr>
            <a:t>Setup()</a:t>
          </a:r>
        </a:p>
      </dsp:txBody>
      <dsp:txXfrm>
        <a:off x="2294637" y="242527"/>
        <a:ext cx="448453" cy="409345"/>
      </dsp:txXfrm>
    </dsp:sp>
    <dsp:sp modelId="{95A28181-B501-48C7-B414-040820881104}">
      <dsp:nvSpPr>
        <dsp:cNvPr id="0" name=""/>
        <dsp:cNvSpPr/>
      </dsp:nvSpPr>
      <dsp:spPr>
        <a:xfrm rot="21066357">
          <a:off x="2200933" y="1197334"/>
          <a:ext cx="655957" cy="33006"/>
        </a:xfrm>
        <a:custGeom>
          <a:avLst/>
          <a:gdLst/>
          <a:ahLst/>
          <a:cxnLst/>
          <a:rect l="0" t="0" r="0" b="0"/>
          <a:pathLst>
            <a:path>
              <a:moveTo>
                <a:pt x="0" y="16503"/>
              </a:moveTo>
              <a:lnTo>
                <a:pt x="655957" y="1650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2512513" y="1197438"/>
        <a:ext cx="32797" cy="32797"/>
      </dsp:txXfrm>
    </dsp:sp>
    <dsp:sp modelId="{BC0335A2-1E82-470B-81D6-39165791570B}">
      <dsp:nvSpPr>
        <dsp:cNvPr id="0" name=""/>
        <dsp:cNvSpPr/>
      </dsp:nvSpPr>
      <dsp:spPr>
        <a:xfrm>
          <a:off x="2849206" y="822167"/>
          <a:ext cx="600150" cy="589178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err="1">
              <a:solidFill>
                <a:schemeClr val="lt1"/>
              </a:solidFill>
            </a:rPr>
            <a:t>Create</a:t>
          </a:r>
          <a:r>
            <a:rPr lang="sv-SE" sz="900" kern="1200" dirty="0">
              <a:solidFill>
                <a:schemeClr val="lt1"/>
              </a:solidFill>
            </a:rPr>
            <a:t>()</a:t>
          </a:r>
        </a:p>
      </dsp:txBody>
      <dsp:txXfrm>
        <a:off x="2937096" y="908450"/>
        <a:ext cx="424370" cy="416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BD322-19E5-40C0-AA0A-B57F12ED8046}">
      <dsp:nvSpPr>
        <dsp:cNvPr id="0" name=""/>
        <dsp:cNvSpPr/>
      </dsp:nvSpPr>
      <dsp:spPr>
        <a:xfrm>
          <a:off x="1499320" y="1126331"/>
          <a:ext cx="1567369" cy="1550109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500" kern="1200" dirty="0" err="1">
              <a:solidFill>
                <a:schemeClr val="lt1"/>
              </a:solidFill>
            </a:rPr>
            <a:t>PatientQueue</a:t>
          </a:r>
          <a:endParaRPr lang="sv-SE" sz="1500" kern="1200" dirty="0">
            <a:solidFill>
              <a:schemeClr val="lt1"/>
            </a:solidFill>
          </a:endParaRPr>
        </a:p>
      </dsp:txBody>
      <dsp:txXfrm>
        <a:off x="1728856" y="1353339"/>
        <a:ext cx="1108297" cy="1096093"/>
      </dsp:txXfrm>
    </dsp:sp>
    <dsp:sp modelId="{7D17C8B6-294E-4228-B7C7-8DBEB307F1A4}">
      <dsp:nvSpPr>
        <dsp:cNvPr id="0" name=""/>
        <dsp:cNvSpPr/>
      </dsp:nvSpPr>
      <dsp:spPr>
        <a:xfrm rot="16266817">
          <a:off x="2097441" y="903225"/>
          <a:ext cx="409208" cy="37366"/>
        </a:xfrm>
        <a:custGeom>
          <a:avLst/>
          <a:gdLst/>
          <a:ahLst/>
          <a:cxnLst/>
          <a:rect l="0" t="0" r="0" b="0"/>
          <a:pathLst>
            <a:path>
              <a:moveTo>
                <a:pt x="0" y="18683"/>
              </a:moveTo>
              <a:lnTo>
                <a:pt x="409208" y="1868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2291815" y="911679"/>
        <a:ext cx="20460" cy="20460"/>
      </dsp:txXfrm>
    </dsp:sp>
    <dsp:sp modelId="{A7BC8D63-7A04-4DF8-93C5-D520E7AAA93D}">
      <dsp:nvSpPr>
        <dsp:cNvPr id="0" name=""/>
        <dsp:cNvSpPr/>
      </dsp:nvSpPr>
      <dsp:spPr>
        <a:xfrm>
          <a:off x="1988032" y="98983"/>
          <a:ext cx="647998" cy="618413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err="1">
              <a:solidFill>
                <a:schemeClr val="lt1"/>
              </a:solidFill>
            </a:rPr>
            <a:t>Add</a:t>
          </a:r>
          <a:r>
            <a:rPr lang="sv-SE" sz="1200" kern="1200" dirty="0">
              <a:solidFill>
                <a:schemeClr val="lt1"/>
              </a:solidFill>
            </a:rPr>
            <a:t>()</a:t>
          </a:r>
        </a:p>
      </dsp:txBody>
      <dsp:txXfrm>
        <a:off x="2082929" y="189547"/>
        <a:ext cx="458204" cy="437285"/>
      </dsp:txXfrm>
    </dsp:sp>
    <dsp:sp modelId="{6D1F631A-01D7-4424-AD48-8ED85928A616}">
      <dsp:nvSpPr>
        <dsp:cNvPr id="0" name=""/>
        <dsp:cNvSpPr/>
      </dsp:nvSpPr>
      <dsp:spPr>
        <a:xfrm rot="19320563">
          <a:off x="2882130" y="1356156"/>
          <a:ext cx="150104" cy="37366"/>
        </a:xfrm>
        <a:custGeom>
          <a:avLst/>
          <a:gdLst/>
          <a:ahLst/>
          <a:cxnLst/>
          <a:rect l="0" t="0" r="0" b="0"/>
          <a:pathLst>
            <a:path>
              <a:moveTo>
                <a:pt x="0" y="18683"/>
              </a:moveTo>
              <a:lnTo>
                <a:pt x="150104" y="1868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2953430" y="1371087"/>
        <a:ext cx="7505" cy="7505"/>
      </dsp:txXfrm>
    </dsp:sp>
    <dsp:sp modelId="{20275705-35C6-4F23-BF14-716724C706DF}">
      <dsp:nvSpPr>
        <dsp:cNvPr id="0" name=""/>
        <dsp:cNvSpPr/>
      </dsp:nvSpPr>
      <dsp:spPr>
        <a:xfrm>
          <a:off x="2914633" y="553245"/>
          <a:ext cx="959927" cy="959927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>
              <a:solidFill>
                <a:schemeClr val="lt1"/>
              </a:solidFill>
            </a:rPr>
            <a:t>Pop()</a:t>
          </a:r>
        </a:p>
      </dsp:txBody>
      <dsp:txXfrm>
        <a:off x="3055211" y="693823"/>
        <a:ext cx="678771" cy="678771"/>
      </dsp:txXfrm>
    </dsp:sp>
    <dsp:sp modelId="{985F90AD-76B2-4999-99D1-E16FCA395620}">
      <dsp:nvSpPr>
        <dsp:cNvPr id="0" name=""/>
        <dsp:cNvSpPr/>
      </dsp:nvSpPr>
      <dsp:spPr>
        <a:xfrm rot="251014">
          <a:off x="3063823" y="1959910"/>
          <a:ext cx="549371" cy="37366"/>
        </a:xfrm>
        <a:custGeom>
          <a:avLst/>
          <a:gdLst/>
          <a:ahLst/>
          <a:cxnLst/>
          <a:rect l="0" t="0" r="0" b="0"/>
          <a:pathLst>
            <a:path>
              <a:moveTo>
                <a:pt x="0" y="18683"/>
              </a:moveTo>
              <a:lnTo>
                <a:pt x="549371" y="1868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3324775" y="1964859"/>
        <a:ext cx="27468" cy="27468"/>
      </dsp:txXfrm>
    </dsp:sp>
    <dsp:sp modelId="{1C0993A9-EE88-4B33-8076-5CA8714E6EE9}">
      <dsp:nvSpPr>
        <dsp:cNvPr id="0" name=""/>
        <dsp:cNvSpPr/>
      </dsp:nvSpPr>
      <dsp:spPr>
        <a:xfrm>
          <a:off x="3611184" y="1553683"/>
          <a:ext cx="959927" cy="959927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900" kern="1200" dirty="0" err="1">
              <a:solidFill>
                <a:schemeClr val="lt1"/>
              </a:solidFill>
            </a:rPr>
            <a:t>heapTheArray</a:t>
          </a:r>
          <a:r>
            <a:rPr lang="sv-SE" sz="900" kern="1200" dirty="0">
              <a:solidFill>
                <a:schemeClr val="lt1"/>
              </a:solidFill>
            </a:rPr>
            <a:t>()</a:t>
          </a:r>
        </a:p>
      </dsp:txBody>
      <dsp:txXfrm>
        <a:off x="3751762" y="1694261"/>
        <a:ext cx="678771" cy="678771"/>
      </dsp:txXfrm>
    </dsp:sp>
    <dsp:sp modelId="{19A23682-1B78-492E-8FF5-383AB3F5CD45}">
      <dsp:nvSpPr>
        <dsp:cNvPr id="0" name=""/>
        <dsp:cNvSpPr/>
      </dsp:nvSpPr>
      <dsp:spPr>
        <a:xfrm rot="2616516">
          <a:off x="2800012" y="2538949"/>
          <a:ext cx="343826" cy="37366"/>
        </a:xfrm>
        <a:custGeom>
          <a:avLst/>
          <a:gdLst/>
          <a:ahLst/>
          <a:cxnLst/>
          <a:rect l="0" t="0" r="0" b="0"/>
          <a:pathLst>
            <a:path>
              <a:moveTo>
                <a:pt x="0" y="18683"/>
              </a:moveTo>
              <a:lnTo>
                <a:pt x="343826" y="1868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>
        <a:off x="2963329" y="2549037"/>
        <a:ext cx="17191" cy="17191"/>
      </dsp:txXfrm>
    </dsp:sp>
    <dsp:sp modelId="{D660BCAE-E0BA-4109-9E0E-DABD5896CC7E}">
      <dsp:nvSpPr>
        <dsp:cNvPr id="0" name=""/>
        <dsp:cNvSpPr/>
      </dsp:nvSpPr>
      <dsp:spPr>
        <a:xfrm>
          <a:off x="2963965" y="2527287"/>
          <a:ext cx="959927" cy="959927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800" kern="1200" dirty="0">
              <a:solidFill>
                <a:schemeClr val="lt1"/>
              </a:solidFill>
            </a:rPr>
            <a:t>Sort()</a:t>
          </a:r>
        </a:p>
      </dsp:txBody>
      <dsp:txXfrm>
        <a:off x="3104543" y="2667865"/>
        <a:ext cx="678771" cy="678771"/>
      </dsp:txXfrm>
    </dsp:sp>
    <dsp:sp modelId="{AC74C0AF-0196-48EB-9938-72AA32515E9B}">
      <dsp:nvSpPr>
        <dsp:cNvPr id="0" name=""/>
        <dsp:cNvSpPr/>
      </dsp:nvSpPr>
      <dsp:spPr>
        <a:xfrm rot="8749229">
          <a:off x="1207234" y="2453536"/>
          <a:ext cx="470340" cy="37366"/>
        </a:xfrm>
        <a:custGeom>
          <a:avLst/>
          <a:gdLst/>
          <a:ahLst/>
          <a:cxnLst/>
          <a:rect l="0" t="0" r="0" b="0"/>
          <a:pathLst>
            <a:path>
              <a:moveTo>
                <a:pt x="0" y="18683"/>
              </a:moveTo>
              <a:lnTo>
                <a:pt x="470340" y="1868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 rot="10800000">
        <a:off x="1430646" y="2460460"/>
        <a:ext cx="23517" cy="23517"/>
      </dsp:txXfrm>
    </dsp:sp>
    <dsp:sp modelId="{C19D63CA-1E9C-41CB-8A8D-5E3A86467840}">
      <dsp:nvSpPr>
        <dsp:cNvPr id="0" name=""/>
        <dsp:cNvSpPr/>
      </dsp:nvSpPr>
      <dsp:spPr>
        <a:xfrm>
          <a:off x="370823" y="2394009"/>
          <a:ext cx="959927" cy="959927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err="1">
              <a:solidFill>
                <a:schemeClr val="lt1"/>
              </a:solidFill>
            </a:rPr>
            <a:t>Size</a:t>
          </a:r>
          <a:r>
            <a:rPr lang="sv-SE" sz="1600" kern="1200" dirty="0">
              <a:solidFill>
                <a:schemeClr val="lt1"/>
              </a:solidFill>
            </a:rPr>
            <a:t>()</a:t>
          </a:r>
          <a:endParaRPr lang="sv-SE" sz="900" kern="1200" dirty="0">
            <a:solidFill>
              <a:schemeClr val="lt1"/>
            </a:solidFill>
          </a:endParaRPr>
        </a:p>
      </dsp:txBody>
      <dsp:txXfrm>
        <a:off x="511401" y="2534587"/>
        <a:ext cx="678771" cy="678771"/>
      </dsp:txXfrm>
    </dsp:sp>
    <dsp:sp modelId="{09F0B8E8-8A43-4F78-BCED-A0C18BE3F9B2}">
      <dsp:nvSpPr>
        <dsp:cNvPr id="0" name=""/>
        <dsp:cNvSpPr/>
      </dsp:nvSpPr>
      <dsp:spPr>
        <a:xfrm rot="10776620">
          <a:off x="980901" y="1889796"/>
          <a:ext cx="518443" cy="37366"/>
        </a:xfrm>
        <a:custGeom>
          <a:avLst/>
          <a:gdLst/>
          <a:ahLst/>
          <a:cxnLst/>
          <a:rect l="0" t="0" r="0" b="0"/>
          <a:pathLst>
            <a:path>
              <a:moveTo>
                <a:pt x="0" y="18683"/>
              </a:moveTo>
              <a:lnTo>
                <a:pt x="518443" y="18683"/>
              </a:lnTo>
            </a:path>
          </a:pathLst>
        </a:custGeom>
        <a:noFill/>
        <a:ln w="1587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v-SE" sz="500" kern="1200"/>
        </a:p>
      </dsp:txBody>
      <dsp:txXfrm rot="10800000">
        <a:off x="1227162" y="1895518"/>
        <a:ext cx="25922" cy="25922"/>
      </dsp:txXfrm>
    </dsp:sp>
    <dsp:sp modelId="{02C2C16B-5C7C-483E-AF96-0DDE1083C4B9}">
      <dsp:nvSpPr>
        <dsp:cNvPr id="0" name=""/>
        <dsp:cNvSpPr/>
      </dsp:nvSpPr>
      <dsp:spPr>
        <a:xfrm>
          <a:off x="173598" y="1509328"/>
          <a:ext cx="807318" cy="807318"/>
        </a:xfrm>
        <a:prstGeom prst="ellipse">
          <a:avLst/>
        </a:prstGeom>
        <a:noFill/>
        <a:ln w="22225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>
              <a:solidFill>
                <a:schemeClr val="lt1"/>
              </a:solidFill>
            </a:rPr>
            <a:t>Iterator</a:t>
          </a:r>
          <a:r>
            <a:rPr lang="sv-SE" sz="1400" kern="1200" dirty="0">
              <a:solidFill>
                <a:schemeClr val="lt1"/>
              </a:solidFill>
            </a:rPr>
            <a:t>()</a:t>
          </a:r>
        </a:p>
      </dsp:txBody>
      <dsp:txXfrm>
        <a:off x="291827" y="1627557"/>
        <a:ext cx="570860" cy="57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20" Type="http://schemas.openxmlformats.org/officeDocument/2006/relationships/diagramColors" Target="../diagrams/colors4.xml"/><Relationship Id="rId21" Type="http://schemas.microsoft.com/office/2007/relationships/diagramDrawing" Target="../diagrams/drawing4.xml"/><Relationship Id="rId22" Type="http://schemas.openxmlformats.org/officeDocument/2006/relationships/diagramData" Target="../diagrams/data5.xml"/><Relationship Id="rId23" Type="http://schemas.openxmlformats.org/officeDocument/2006/relationships/diagramLayout" Target="../diagrams/layout5.xml"/><Relationship Id="rId24" Type="http://schemas.openxmlformats.org/officeDocument/2006/relationships/diagramQuickStyle" Target="../diagrams/quickStyle5.xml"/><Relationship Id="rId25" Type="http://schemas.openxmlformats.org/officeDocument/2006/relationships/diagramColors" Target="../diagrams/colors5.xml"/><Relationship Id="rId26" Type="http://schemas.microsoft.com/office/2007/relationships/diagramDrawing" Target="../diagrams/drawing5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19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414875" cy="2387600"/>
          </a:xfrm>
        </p:spPr>
        <p:txBody>
          <a:bodyPr/>
          <a:lstStyle/>
          <a:p>
            <a:r>
              <a:rPr lang="sv-SE" dirty="0" err="1" smtClean="0"/>
              <a:t>Frysboxxens</a:t>
            </a:r>
            <a:r>
              <a:rPr lang="sv-SE" dirty="0" smtClean="0"/>
              <a:t> akutmottagning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Felix, Daniel, </a:t>
            </a:r>
            <a:r>
              <a:rPr lang="sv-SE" dirty="0" err="1" smtClean="0"/>
              <a:t>elisabet</a:t>
            </a:r>
            <a:r>
              <a:rPr lang="sv-SE" dirty="0" smtClean="0"/>
              <a:t>, </a:t>
            </a:r>
            <a:r>
              <a:rPr lang="sv-SE" dirty="0" err="1" smtClean="0"/>
              <a:t>charbel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75" b="92056" l="9684" r="899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86" y="191018"/>
            <a:ext cx="32131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41412" y="156181"/>
            <a:ext cx="9905998" cy="922606"/>
          </a:xfrm>
        </p:spPr>
        <p:txBody>
          <a:bodyPr/>
          <a:lstStyle/>
          <a:p>
            <a:r>
              <a:rPr lang="sv-SE" dirty="0" smtClean="0"/>
              <a:t>Problemformulering &amp;&amp; krav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41412" y="1160425"/>
            <a:ext cx="9905999" cy="5586884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Algoritm</a:t>
            </a:r>
          </a:p>
          <a:p>
            <a:pPr lvl="1"/>
            <a:r>
              <a:rPr lang="sv-SE" dirty="0"/>
              <a:t>Patienter behandlas efter sjukdom.</a:t>
            </a:r>
          </a:p>
          <a:p>
            <a:pPr lvl="1"/>
            <a:r>
              <a:rPr lang="sv-SE" dirty="0"/>
              <a:t>Generera olika Patienter.</a:t>
            </a:r>
          </a:p>
          <a:p>
            <a:pPr lvl="1"/>
            <a:r>
              <a:rPr lang="sv-SE" dirty="0"/>
              <a:t>Skiftande flöde av patienter.</a:t>
            </a:r>
          </a:p>
          <a:p>
            <a:pPr lvl="1"/>
            <a:r>
              <a:rPr lang="sv-SE" dirty="0"/>
              <a:t>Doktor reagerar på mängd patienter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GUI</a:t>
            </a:r>
          </a:p>
          <a:p>
            <a:pPr lvl="1"/>
            <a:r>
              <a:rPr lang="sv-SE" dirty="0" smtClean="0"/>
              <a:t>Kö</a:t>
            </a:r>
          </a:p>
          <a:p>
            <a:pPr lvl="1"/>
            <a:r>
              <a:rPr lang="sv-SE" dirty="0" smtClean="0"/>
              <a:t>Reception</a:t>
            </a:r>
          </a:p>
          <a:p>
            <a:pPr lvl="1"/>
            <a:r>
              <a:rPr lang="sv-SE" dirty="0" smtClean="0"/>
              <a:t>Behandlingsrum</a:t>
            </a:r>
          </a:p>
          <a:p>
            <a:r>
              <a:rPr lang="sv-SE" dirty="0" smtClean="0"/>
              <a:t>Datastruktur</a:t>
            </a:r>
          </a:p>
          <a:p>
            <a:pPr lvl="1"/>
            <a:r>
              <a:rPr lang="sv-SE" dirty="0"/>
              <a:t>Se hela kön av </a:t>
            </a:r>
            <a:r>
              <a:rPr lang="sv-SE" dirty="0" smtClean="0"/>
              <a:t>patienter</a:t>
            </a:r>
          </a:p>
          <a:p>
            <a:pPr lvl="1"/>
            <a:r>
              <a:rPr lang="sv-SE" dirty="0" smtClean="0"/>
              <a:t>Alltid sorterad efter prioritet och könummer</a:t>
            </a:r>
          </a:p>
          <a:p>
            <a:pPr lvl="1"/>
            <a:r>
              <a:rPr lang="sv-SE" dirty="0" smtClean="0"/>
              <a:t>Ändra prioritet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774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41413" y="185738"/>
            <a:ext cx="9905998" cy="903565"/>
          </a:xfrm>
        </p:spPr>
        <p:txBody>
          <a:bodyPr/>
          <a:lstStyle/>
          <a:p>
            <a:r>
              <a:rPr lang="sv-SE" dirty="0" smtClean="0"/>
              <a:t>Flödesschema</a:t>
            </a:r>
            <a:endParaRPr lang="sv-SE" dirty="0"/>
          </a:p>
        </p:txBody>
      </p:sp>
      <p:sp>
        <p:nvSpPr>
          <p:cNvPr id="10" name="Frihandsfigur 9"/>
          <p:cNvSpPr/>
          <p:nvPr/>
        </p:nvSpPr>
        <p:spPr>
          <a:xfrm>
            <a:off x="5343482" y="1318275"/>
            <a:ext cx="1501861" cy="1501861"/>
          </a:xfrm>
          <a:custGeom>
            <a:avLst/>
            <a:gdLst>
              <a:gd name="connsiteX0" fmla="*/ 0 w 1501861"/>
              <a:gd name="connsiteY0" fmla="*/ 750931 h 1501861"/>
              <a:gd name="connsiteX1" fmla="*/ 750931 w 1501861"/>
              <a:gd name="connsiteY1" fmla="*/ 0 h 1501861"/>
              <a:gd name="connsiteX2" fmla="*/ 1501862 w 1501861"/>
              <a:gd name="connsiteY2" fmla="*/ 750931 h 1501861"/>
              <a:gd name="connsiteX3" fmla="*/ 750931 w 1501861"/>
              <a:gd name="connsiteY3" fmla="*/ 1501862 h 1501861"/>
              <a:gd name="connsiteX4" fmla="*/ 0 w 1501861"/>
              <a:gd name="connsiteY4" fmla="*/ 750931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861" h="1501861">
                <a:moveTo>
                  <a:pt x="0" y="750931"/>
                </a:moveTo>
                <a:cubicBezTo>
                  <a:pt x="0" y="336203"/>
                  <a:pt x="336203" y="0"/>
                  <a:pt x="750931" y="0"/>
                </a:cubicBezTo>
                <a:cubicBezTo>
                  <a:pt x="1165659" y="0"/>
                  <a:pt x="1501862" y="336203"/>
                  <a:pt x="1501862" y="750931"/>
                </a:cubicBezTo>
                <a:cubicBezTo>
                  <a:pt x="1501862" y="1165659"/>
                  <a:pt x="1165659" y="1501862"/>
                  <a:pt x="750931" y="1501862"/>
                </a:cubicBezTo>
                <a:cubicBezTo>
                  <a:pt x="336203" y="1501862"/>
                  <a:pt x="0" y="1165659"/>
                  <a:pt x="0" y="750931"/>
                </a:cubicBez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5342" tIns="245342" rIns="245342" bIns="245342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2000" kern="1200" dirty="0" smtClean="0"/>
              <a:t>Rita</a:t>
            </a:r>
            <a:endParaRPr lang="sv-SE" sz="2000" kern="1200" dirty="0"/>
          </a:p>
        </p:txBody>
      </p:sp>
      <p:sp>
        <p:nvSpPr>
          <p:cNvPr id="11" name="Frihandsfigur 10"/>
          <p:cNvSpPr/>
          <p:nvPr/>
        </p:nvSpPr>
        <p:spPr>
          <a:xfrm rot="2160000">
            <a:off x="6797909" y="2471968"/>
            <a:ext cx="399374" cy="506878"/>
          </a:xfrm>
          <a:custGeom>
            <a:avLst/>
            <a:gdLst>
              <a:gd name="connsiteX0" fmla="*/ 0 w 399374"/>
              <a:gd name="connsiteY0" fmla="*/ 101376 h 506878"/>
              <a:gd name="connsiteX1" fmla="*/ 199687 w 399374"/>
              <a:gd name="connsiteY1" fmla="*/ 101376 h 506878"/>
              <a:gd name="connsiteX2" fmla="*/ 199687 w 399374"/>
              <a:gd name="connsiteY2" fmla="*/ 0 h 506878"/>
              <a:gd name="connsiteX3" fmla="*/ 399374 w 399374"/>
              <a:gd name="connsiteY3" fmla="*/ 253439 h 506878"/>
              <a:gd name="connsiteX4" fmla="*/ 199687 w 399374"/>
              <a:gd name="connsiteY4" fmla="*/ 506878 h 506878"/>
              <a:gd name="connsiteX5" fmla="*/ 199687 w 399374"/>
              <a:gd name="connsiteY5" fmla="*/ 405502 h 506878"/>
              <a:gd name="connsiteX6" fmla="*/ 0 w 399374"/>
              <a:gd name="connsiteY6" fmla="*/ 405502 h 506878"/>
              <a:gd name="connsiteX7" fmla="*/ 0 w 399374"/>
              <a:gd name="connsiteY7" fmla="*/ 101376 h 5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374" h="506878">
                <a:moveTo>
                  <a:pt x="0" y="101376"/>
                </a:moveTo>
                <a:lnTo>
                  <a:pt x="199687" y="101376"/>
                </a:lnTo>
                <a:lnTo>
                  <a:pt x="199687" y="0"/>
                </a:lnTo>
                <a:lnTo>
                  <a:pt x="399374" y="253439"/>
                </a:lnTo>
                <a:lnTo>
                  <a:pt x="199687" y="506878"/>
                </a:lnTo>
                <a:lnTo>
                  <a:pt x="199687" y="405502"/>
                </a:lnTo>
                <a:lnTo>
                  <a:pt x="0" y="405502"/>
                </a:lnTo>
                <a:lnTo>
                  <a:pt x="0" y="101376"/>
                </a:lnTo>
                <a:close/>
              </a:path>
            </a:pathLst>
          </a:custGeom>
        </p:spPr>
        <p:style>
          <a:lnRef idx="0">
            <a:schemeClr val="accent5">
              <a:shade val="90000"/>
              <a:hueOff val="0"/>
              <a:satOff val="0"/>
              <a:lumOff val="0"/>
              <a:alphaOff val="0"/>
            </a:schemeClr>
          </a:lnRef>
          <a:fillRef idx="3">
            <a:schemeClr val="accent5">
              <a:shade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01375" rIns="119812" bIns="10137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1500" kern="1200"/>
          </a:p>
        </p:txBody>
      </p:sp>
      <p:sp>
        <p:nvSpPr>
          <p:cNvPr id="12" name="Frihandsfigur 11"/>
          <p:cNvSpPr/>
          <p:nvPr/>
        </p:nvSpPr>
        <p:spPr>
          <a:xfrm>
            <a:off x="7168138" y="2643965"/>
            <a:ext cx="1501861" cy="1501861"/>
          </a:xfrm>
          <a:custGeom>
            <a:avLst/>
            <a:gdLst>
              <a:gd name="connsiteX0" fmla="*/ 0 w 1501861"/>
              <a:gd name="connsiteY0" fmla="*/ 750931 h 1501861"/>
              <a:gd name="connsiteX1" fmla="*/ 750931 w 1501861"/>
              <a:gd name="connsiteY1" fmla="*/ 0 h 1501861"/>
              <a:gd name="connsiteX2" fmla="*/ 1501862 w 1501861"/>
              <a:gd name="connsiteY2" fmla="*/ 750931 h 1501861"/>
              <a:gd name="connsiteX3" fmla="*/ 750931 w 1501861"/>
              <a:gd name="connsiteY3" fmla="*/ 1501862 h 1501861"/>
              <a:gd name="connsiteX4" fmla="*/ 0 w 1501861"/>
              <a:gd name="connsiteY4" fmla="*/ 750931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861" h="1501861">
                <a:moveTo>
                  <a:pt x="0" y="750931"/>
                </a:moveTo>
                <a:cubicBezTo>
                  <a:pt x="0" y="336203"/>
                  <a:pt x="336203" y="0"/>
                  <a:pt x="750931" y="0"/>
                </a:cubicBezTo>
                <a:cubicBezTo>
                  <a:pt x="1165659" y="0"/>
                  <a:pt x="1501862" y="336203"/>
                  <a:pt x="1501862" y="750931"/>
                </a:cubicBezTo>
                <a:cubicBezTo>
                  <a:pt x="1501862" y="1165659"/>
                  <a:pt x="1165659" y="1501862"/>
                  <a:pt x="750931" y="1501862"/>
                </a:cubicBezTo>
                <a:cubicBezTo>
                  <a:pt x="336203" y="1501862"/>
                  <a:pt x="0" y="1165659"/>
                  <a:pt x="0" y="750931"/>
                </a:cubicBez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10000"/>
            </a:schemeClr>
          </a:effectRef>
          <a:fontRef idx="minor">
            <a:schemeClr val="lt1"/>
          </a:fontRef>
        </p:style>
        <p:txBody>
          <a:bodyPr spcFirstLastPara="0" vert="horz" wrap="square" lIns="242802" tIns="242802" rIns="242802" bIns="242802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800" kern="1200" dirty="0" smtClean="0"/>
              <a:t>Generera 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800" kern="1200" dirty="0" smtClean="0"/>
              <a:t>Patient</a:t>
            </a:r>
            <a:endParaRPr lang="sv-SE" sz="1800" kern="1200" dirty="0"/>
          </a:p>
        </p:txBody>
      </p:sp>
      <p:sp>
        <p:nvSpPr>
          <p:cNvPr id="13" name="Frihandsfigur 12"/>
          <p:cNvSpPr/>
          <p:nvPr/>
        </p:nvSpPr>
        <p:spPr>
          <a:xfrm rot="17280000">
            <a:off x="7374396" y="4203213"/>
            <a:ext cx="399374" cy="506878"/>
          </a:xfrm>
          <a:custGeom>
            <a:avLst/>
            <a:gdLst>
              <a:gd name="connsiteX0" fmla="*/ 0 w 399374"/>
              <a:gd name="connsiteY0" fmla="*/ 101376 h 506878"/>
              <a:gd name="connsiteX1" fmla="*/ 199687 w 399374"/>
              <a:gd name="connsiteY1" fmla="*/ 101376 h 506878"/>
              <a:gd name="connsiteX2" fmla="*/ 199687 w 399374"/>
              <a:gd name="connsiteY2" fmla="*/ 0 h 506878"/>
              <a:gd name="connsiteX3" fmla="*/ 399374 w 399374"/>
              <a:gd name="connsiteY3" fmla="*/ 253439 h 506878"/>
              <a:gd name="connsiteX4" fmla="*/ 199687 w 399374"/>
              <a:gd name="connsiteY4" fmla="*/ 506878 h 506878"/>
              <a:gd name="connsiteX5" fmla="*/ 199687 w 399374"/>
              <a:gd name="connsiteY5" fmla="*/ 405502 h 506878"/>
              <a:gd name="connsiteX6" fmla="*/ 0 w 399374"/>
              <a:gd name="connsiteY6" fmla="*/ 405502 h 506878"/>
              <a:gd name="connsiteX7" fmla="*/ 0 w 399374"/>
              <a:gd name="connsiteY7" fmla="*/ 101376 h 5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374" h="506878">
                <a:moveTo>
                  <a:pt x="399374" y="405502"/>
                </a:moveTo>
                <a:lnTo>
                  <a:pt x="199687" y="405502"/>
                </a:lnTo>
                <a:lnTo>
                  <a:pt x="199687" y="506878"/>
                </a:lnTo>
                <a:lnTo>
                  <a:pt x="0" y="253439"/>
                </a:lnTo>
                <a:lnTo>
                  <a:pt x="199687" y="0"/>
                </a:lnTo>
                <a:lnTo>
                  <a:pt x="199687" y="101376"/>
                </a:lnTo>
                <a:lnTo>
                  <a:pt x="399374" y="101376"/>
                </a:lnTo>
                <a:lnTo>
                  <a:pt x="399374" y="405502"/>
                </a:lnTo>
                <a:close/>
              </a:path>
            </a:pathLst>
          </a:custGeom>
        </p:spPr>
        <p:style>
          <a:lnRef idx="0">
            <a:schemeClr val="accent5">
              <a:shade val="90000"/>
              <a:hueOff val="73645"/>
              <a:satOff val="-950"/>
              <a:lumOff val="6873"/>
              <a:alphaOff val="0"/>
            </a:schemeClr>
          </a:lnRef>
          <a:fillRef idx="3">
            <a:schemeClr val="accent5">
              <a:shade val="90000"/>
              <a:hueOff val="73645"/>
              <a:satOff val="-950"/>
              <a:lumOff val="6873"/>
              <a:alphaOff val="0"/>
            </a:schemeClr>
          </a:fillRef>
          <a:effectRef idx="2">
            <a:schemeClr val="accent5">
              <a:shade val="90000"/>
              <a:hueOff val="73645"/>
              <a:satOff val="-950"/>
              <a:lumOff val="68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812" tIns="101376" rIns="-1" bIns="10137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1500" kern="1200"/>
          </a:p>
        </p:txBody>
      </p:sp>
      <p:sp>
        <p:nvSpPr>
          <p:cNvPr id="14" name="Frihandsfigur 13"/>
          <p:cNvSpPr/>
          <p:nvPr/>
        </p:nvSpPr>
        <p:spPr>
          <a:xfrm>
            <a:off x="6471181" y="4788977"/>
            <a:ext cx="1501861" cy="1501861"/>
          </a:xfrm>
          <a:custGeom>
            <a:avLst/>
            <a:gdLst>
              <a:gd name="connsiteX0" fmla="*/ 0 w 1501861"/>
              <a:gd name="connsiteY0" fmla="*/ 750931 h 1501861"/>
              <a:gd name="connsiteX1" fmla="*/ 750931 w 1501861"/>
              <a:gd name="connsiteY1" fmla="*/ 0 h 1501861"/>
              <a:gd name="connsiteX2" fmla="*/ 1501862 w 1501861"/>
              <a:gd name="connsiteY2" fmla="*/ 750931 h 1501861"/>
              <a:gd name="connsiteX3" fmla="*/ 750931 w 1501861"/>
              <a:gd name="connsiteY3" fmla="*/ 1501862 h 1501861"/>
              <a:gd name="connsiteX4" fmla="*/ 0 w 1501861"/>
              <a:gd name="connsiteY4" fmla="*/ 750931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861" h="1501861">
                <a:moveTo>
                  <a:pt x="0" y="750931"/>
                </a:moveTo>
                <a:cubicBezTo>
                  <a:pt x="0" y="336203"/>
                  <a:pt x="336203" y="0"/>
                  <a:pt x="750931" y="0"/>
                </a:cubicBezTo>
                <a:cubicBezTo>
                  <a:pt x="1165659" y="0"/>
                  <a:pt x="1501862" y="336203"/>
                  <a:pt x="1501862" y="750931"/>
                </a:cubicBezTo>
                <a:cubicBezTo>
                  <a:pt x="1501862" y="1165659"/>
                  <a:pt x="1165659" y="1501862"/>
                  <a:pt x="750931" y="1501862"/>
                </a:cubicBezTo>
                <a:cubicBezTo>
                  <a:pt x="336203" y="1501862"/>
                  <a:pt x="0" y="1165659"/>
                  <a:pt x="0" y="750931"/>
                </a:cubicBez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 spcFirstLastPara="0" vert="horz" wrap="square" lIns="242802" tIns="242802" rIns="242802" bIns="242802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800" kern="1200" dirty="0" smtClean="0"/>
              <a:t>Lägg till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800" kern="1200" dirty="0" smtClean="0"/>
              <a:t>i Kö</a:t>
            </a:r>
            <a:endParaRPr lang="sv-SE" sz="1800" kern="1200" dirty="0"/>
          </a:p>
        </p:txBody>
      </p:sp>
      <p:sp>
        <p:nvSpPr>
          <p:cNvPr id="15" name="Frihandsfigur 14"/>
          <p:cNvSpPr/>
          <p:nvPr/>
        </p:nvSpPr>
        <p:spPr>
          <a:xfrm>
            <a:off x="5906028" y="5286467"/>
            <a:ext cx="399375" cy="506879"/>
          </a:xfrm>
          <a:custGeom>
            <a:avLst/>
            <a:gdLst>
              <a:gd name="connsiteX0" fmla="*/ 0 w 399374"/>
              <a:gd name="connsiteY0" fmla="*/ 101376 h 506878"/>
              <a:gd name="connsiteX1" fmla="*/ 199687 w 399374"/>
              <a:gd name="connsiteY1" fmla="*/ 101376 h 506878"/>
              <a:gd name="connsiteX2" fmla="*/ 199687 w 399374"/>
              <a:gd name="connsiteY2" fmla="*/ 0 h 506878"/>
              <a:gd name="connsiteX3" fmla="*/ 399374 w 399374"/>
              <a:gd name="connsiteY3" fmla="*/ 253439 h 506878"/>
              <a:gd name="connsiteX4" fmla="*/ 199687 w 399374"/>
              <a:gd name="connsiteY4" fmla="*/ 506878 h 506878"/>
              <a:gd name="connsiteX5" fmla="*/ 199687 w 399374"/>
              <a:gd name="connsiteY5" fmla="*/ 405502 h 506878"/>
              <a:gd name="connsiteX6" fmla="*/ 0 w 399374"/>
              <a:gd name="connsiteY6" fmla="*/ 405502 h 506878"/>
              <a:gd name="connsiteX7" fmla="*/ 0 w 399374"/>
              <a:gd name="connsiteY7" fmla="*/ 101376 h 5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374" h="506878">
                <a:moveTo>
                  <a:pt x="399374" y="405502"/>
                </a:moveTo>
                <a:lnTo>
                  <a:pt x="199687" y="405502"/>
                </a:lnTo>
                <a:lnTo>
                  <a:pt x="199687" y="506878"/>
                </a:lnTo>
                <a:lnTo>
                  <a:pt x="0" y="253439"/>
                </a:lnTo>
                <a:lnTo>
                  <a:pt x="199687" y="0"/>
                </a:lnTo>
                <a:lnTo>
                  <a:pt x="199687" y="101376"/>
                </a:lnTo>
                <a:lnTo>
                  <a:pt x="399374" y="101376"/>
                </a:lnTo>
                <a:lnTo>
                  <a:pt x="399374" y="405502"/>
                </a:lnTo>
                <a:close/>
              </a:path>
            </a:pathLst>
          </a:custGeom>
        </p:spPr>
        <p:style>
          <a:lnRef idx="0">
            <a:schemeClr val="accent5">
              <a:shade val="90000"/>
              <a:hueOff val="147290"/>
              <a:satOff val="-1899"/>
              <a:lumOff val="13747"/>
              <a:alphaOff val="0"/>
            </a:schemeClr>
          </a:lnRef>
          <a:fillRef idx="3">
            <a:schemeClr val="accent5">
              <a:shade val="90000"/>
              <a:hueOff val="147290"/>
              <a:satOff val="-1899"/>
              <a:lumOff val="13747"/>
              <a:alphaOff val="0"/>
            </a:schemeClr>
          </a:fillRef>
          <a:effectRef idx="2">
            <a:schemeClr val="accent5">
              <a:shade val="90000"/>
              <a:hueOff val="147290"/>
              <a:satOff val="-1899"/>
              <a:lumOff val="1374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812" tIns="101377" rIns="1" bIns="10137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1500" kern="1200"/>
          </a:p>
        </p:txBody>
      </p:sp>
      <p:sp>
        <p:nvSpPr>
          <p:cNvPr id="16" name="Frihandsfigur 15"/>
          <p:cNvSpPr/>
          <p:nvPr/>
        </p:nvSpPr>
        <p:spPr>
          <a:xfrm>
            <a:off x="4215782" y="4788977"/>
            <a:ext cx="1501861" cy="1501861"/>
          </a:xfrm>
          <a:custGeom>
            <a:avLst/>
            <a:gdLst>
              <a:gd name="connsiteX0" fmla="*/ 0 w 1501861"/>
              <a:gd name="connsiteY0" fmla="*/ 750931 h 1501861"/>
              <a:gd name="connsiteX1" fmla="*/ 750931 w 1501861"/>
              <a:gd name="connsiteY1" fmla="*/ 0 h 1501861"/>
              <a:gd name="connsiteX2" fmla="*/ 1501862 w 1501861"/>
              <a:gd name="connsiteY2" fmla="*/ 750931 h 1501861"/>
              <a:gd name="connsiteX3" fmla="*/ 750931 w 1501861"/>
              <a:gd name="connsiteY3" fmla="*/ 1501862 h 1501861"/>
              <a:gd name="connsiteX4" fmla="*/ 0 w 1501861"/>
              <a:gd name="connsiteY4" fmla="*/ 750931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861" h="1501861">
                <a:moveTo>
                  <a:pt x="0" y="750931"/>
                </a:moveTo>
                <a:cubicBezTo>
                  <a:pt x="0" y="336203"/>
                  <a:pt x="336203" y="0"/>
                  <a:pt x="750931" y="0"/>
                </a:cubicBezTo>
                <a:cubicBezTo>
                  <a:pt x="1165659" y="0"/>
                  <a:pt x="1501862" y="336203"/>
                  <a:pt x="1501862" y="750931"/>
                </a:cubicBezTo>
                <a:cubicBezTo>
                  <a:pt x="1501862" y="1165659"/>
                  <a:pt x="1165659" y="1501862"/>
                  <a:pt x="750931" y="1501862"/>
                </a:cubicBezTo>
                <a:cubicBezTo>
                  <a:pt x="336203" y="1501862"/>
                  <a:pt x="0" y="1165659"/>
                  <a:pt x="0" y="750931"/>
                </a:cubicBez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30000"/>
            </a:schemeClr>
          </a:effectRef>
          <a:fontRef idx="minor">
            <a:schemeClr val="lt1"/>
          </a:fontRef>
        </p:style>
        <p:txBody>
          <a:bodyPr spcFirstLastPara="0" vert="horz" wrap="square" lIns="242802" tIns="242802" rIns="242802" bIns="242802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800" kern="1200" dirty="0" smtClean="0"/>
              <a:t>Ställ in effektivitet</a:t>
            </a:r>
            <a:endParaRPr lang="sv-SE" sz="1800" kern="1200" dirty="0"/>
          </a:p>
        </p:txBody>
      </p:sp>
      <p:sp>
        <p:nvSpPr>
          <p:cNvPr id="17" name="Frihandsfigur 16"/>
          <p:cNvSpPr/>
          <p:nvPr/>
        </p:nvSpPr>
        <p:spPr>
          <a:xfrm rot="4320000">
            <a:off x="4422040" y="4224711"/>
            <a:ext cx="399375" cy="506879"/>
          </a:xfrm>
          <a:custGeom>
            <a:avLst/>
            <a:gdLst>
              <a:gd name="connsiteX0" fmla="*/ 0 w 399374"/>
              <a:gd name="connsiteY0" fmla="*/ 101376 h 506878"/>
              <a:gd name="connsiteX1" fmla="*/ 199687 w 399374"/>
              <a:gd name="connsiteY1" fmla="*/ 101376 h 506878"/>
              <a:gd name="connsiteX2" fmla="*/ 199687 w 399374"/>
              <a:gd name="connsiteY2" fmla="*/ 0 h 506878"/>
              <a:gd name="connsiteX3" fmla="*/ 399374 w 399374"/>
              <a:gd name="connsiteY3" fmla="*/ 253439 h 506878"/>
              <a:gd name="connsiteX4" fmla="*/ 199687 w 399374"/>
              <a:gd name="connsiteY4" fmla="*/ 506878 h 506878"/>
              <a:gd name="connsiteX5" fmla="*/ 199687 w 399374"/>
              <a:gd name="connsiteY5" fmla="*/ 405502 h 506878"/>
              <a:gd name="connsiteX6" fmla="*/ 0 w 399374"/>
              <a:gd name="connsiteY6" fmla="*/ 405502 h 506878"/>
              <a:gd name="connsiteX7" fmla="*/ 0 w 399374"/>
              <a:gd name="connsiteY7" fmla="*/ 101376 h 5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374" h="506878">
                <a:moveTo>
                  <a:pt x="399374" y="405502"/>
                </a:moveTo>
                <a:lnTo>
                  <a:pt x="199687" y="405502"/>
                </a:lnTo>
                <a:lnTo>
                  <a:pt x="199687" y="506878"/>
                </a:lnTo>
                <a:lnTo>
                  <a:pt x="0" y="253439"/>
                </a:lnTo>
                <a:lnTo>
                  <a:pt x="199687" y="0"/>
                </a:lnTo>
                <a:lnTo>
                  <a:pt x="199687" y="101376"/>
                </a:lnTo>
                <a:lnTo>
                  <a:pt x="399374" y="101376"/>
                </a:lnTo>
                <a:lnTo>
                  <a:pt x="399374" y="405502"/>
                </a:lnTo>
                <a:close/>
              </a:path>
            </a:pathLst>
          </a:custGeom>
        </p:spPr>
        <p:style>
          <a:lnRef idx="0">
            <a:schemeClr val="accent5">
              <a:shade val="90000"/>
              <a:hueOff val="220935"/>
              <a:satOff val="-2849"/>
              <a:lumOff val="20620"/>
              <a:alphaOff val="0"/>
            </a:schemeClr>
          </a:lnRef>
          <a:fillRef idx="3">
            <a:schemeClr val="accent5">
              <a:shade val="90000"/>
              <a:hueOff val="220935"/>
              <a:satOff val="-2849"/>
              <a:lumOff val="20620"/>
              <a:alphaOff val="0"/>
            </a:schemeClr>
          </a:fillRef>
          <a:effectRef idx="2">
            <a:schemeClr val="accent5">
              <a:shade val="90000"/>
              <a:hueOff val="220935"/>
              <a:satOff val="-2849"/>
              <a:lumOff val="206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812" tIns="101376" rIns="0" bIns="101376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1500" kern="1200"/>
          </a:p>
        </p:txBody>
      </p:sp>
      <p:sp>
        <p:nvSpPr>
          <p:cNvPr id="18" name="Frihandsfigur 17"/>
          <p:cNvSpPr/>
          <p:nvPr/>
        </p:nvSpPr>
        <p:spPr>
          <a:xfrm>
            <a:off x="3518826" y="2643965"/>
            <a:ext cx="1501861" cy="1501861"/>
          </a:xfrm>
          <a:custGeom>
            <a:avLst/>
            <a:gdLst>
              <a:gd name="connsiteX0" fmla="*/ 0 w 1501861"/>
              <a:gd name="connsiteY0" fmla="*/ 750931 h 1501861"/>
              <a:gd name="connsiteX1" fmla="*/ 750931 w 1501861"/>
              <a:gd name="connsiteY1" fmla="*/ 0 h 1501861"/>
              <a:gd name="connsiteX2" fmla="*/ 1501862 w 1501861"/>
              <a:gd name="connsiteY2" fmla="*/ 750931 h 1501861"/>
              <a:gd name="connsiteX3" fmla="*/ 750931 w 1501861"/>
              <a:gd name="connsiteY3" fmla="*/ 1501862 h 1501861"/>
              <a:gd name="connsiteX4" fmla="*/ 0 w 1501861"/>
              <a:gd name="connsiteY4" fmla="*/ 750931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861" h="1501861">
                <a:moveTo>
                  <a:pt x="0" y="750931"/>
                </a:moveTo>
                <a:cubicBezTo>
                  <a:pt x="0" y="336203"/>
                  <a:pt x="336203" y="0"/>
                  <a:pt x="750931" y="0"/>
                </a:cubicBezTo>
                <a:cubicBezTo>
                  <a:pt x="1165659" y="0"/>
                  <a:pt x="1501862" y="336203"/>
                  <a:pt x="1501862" y="750931"/>
                </a:cubicBezTo>
                <a:cubicBezTo>
                  <a:pt x="1501862" y="1165659"/>
                  <a:pt x="1165659" y="1501862"/>
                  <a:pt x="750931" y="1501862"/>
                </a:cubicBezTo>
                <a:cubicBezTo>
                  <a:pt x="336203" y="1501862"/>
                  <a:pt x="0" y="1165659"/>
                  <a:pt x="0" y="750931"/>
                </a:cubicBezTo>
                <a:close/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242802" tIns="242802" rIns="242802" bIns="242802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800" kern="1200" dirty="0" smtClean="0"/>
              <a:t>Behandla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sv-SE" sz="1800" kern="1200" dirty="0" smtClean="0"/>
              <a:t>mest akut</a:t>
            </a:r>
            <a:endParaRPr lang="sv-SE" sz="1800" kern="1200" dirty="0"/>
          </a:p>
        </p:txBody>
      </p:sp>
      <p:sp>
        <p:nvSpPr>
          <p:cNvPr id="19" name="Frihandsfigur 18"/>
          <p:cNvSpPr/>
          <p:nvPr/>
        </p:nvSpPr>
        <p:spPr>
          <a:xfrm rot="19440000">
            <a:off x="4973253" y="2485255"/>
            <a:ext cx="399374" cy="506878"/>
          </a:xfrm>
          <a:custGeom>
            <a:avLst/>
            <a:gdLst>
              <a:gd name="connsiteX0" fmla="*/ 0 w 399374"/>
              <a:gd name="connsiteY0" fmla="*/ 101376 h 506878"/>
              <a:gd name="connsiteX1" fmla="*/ 199687 w 399374"/>
              <a:gd name="connsiteY1" fmla="*/ 101376 h 506878"/>
              <a:gd name="connsiteX2" fmla="*/ 199687 w 399374"/>
              <a:gd name="connsiteY2" fmla="*/ 0 h 506878"/>
              <a:gd name="connsiteX3" fmla="*/ 399374 w 399374"/>
              <a:gd name="connsiteY3" fmla="*/ 253439 h 506878"/>
              <a:gd name="connsiteX4" fmla="*/ 199687 w 399374"/>
              <a:gd name="connsiteY4" fmla="*/ 506878 h 506878"/>
              <a:gd name="connsiteX5" fmla="*/ 199687 w 399374"/>
              <a:gd name="connsiteY5" fmla="*/ 405502 h 506878"/>
              <a:gd name="connsiteX6" fmla="*/ 0 w 399374"/>
              <a:gd name="connsiteY6" fmla="*/ 405502 h 506878"/>
              <a:gd name="connsiteX7" fmla="*/ 0 w 399374"/>
              <a:gd name="connsiteY7" fmla="*/ 101376 h 5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374" h="506878">
                <a:moveTo>
                  <a:pt x="0" y="101376"/>
                </a:moveTo>
                <a:lnTo>
                  <a:pt x="199687" y="101376"/>
                </a:lnTo>
                <a:lnTo>
                  <a:pt x="199687" y="0"/>
                </a:lnTo>
                <a:lnTo>
                  <a:pt x="399374" y="253439"/>
                </a:lnTo>
                <a:lnTo>
                  <a:pt x="199687" y="506878"/>
                </a:lnTo>
                <a:lnTo>
                  <a:pt x="199687" y="405502"/>
                </a:lnTo>
                <a:lnTo>
                  <a:pt x="0" y="405502"/>
                </a:lnTo>
                <a:lnTo>
                  <a:pt x="0" y="101376"/>
                </a:lnTo>
                <a:close/>
              </a:path>
            </a:pathLst>
          </a:custGeom>
        </p:spPr>
        <p:style>
          <a:lnRef idx="0">
            <a:schemeClr val="accent5">
              <a:shade val="90000"/>
              <a:hueOff val="294580"/>
              <a:satOff val="-3798"/>
              <a:lumOff val="27493"/>
              <a:alphaOff val="0"/>
            </a:schemeClr>
          </a:lnRef>
          <a:fillRef idx="3">
            <a:schemeClr val="accent5">
              <a:shade val="90000"/>
              <a:hueOff val="294580"/>
              <a:satOff val="-3798"/>
              <a:lumOff val="27493"/>
              <a:alphaOff val="0"/>
            </a:schemeClr>
          </a:fillRef>
          <a:effectRef idx="2">
            <a:schemeClr val="accent5">
              <a:shade val="90000"/>
              <a:hueOff val="294580"/>
              <a:satOff val="-3798"/>
              <a:lumOff val="2749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01376" rIns="119812" bIns="10137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sv-SE" sz="1500" kern="1200"/>
          </a:p>
        </p:txBody>
      </p:sp>
      <p:grpSp>
        <p:nvGrpSpPr>
          <p:cNvPr id="8" name="Grupp 7"/>
          <p:cNvGrpSpPr/>
          <p:nvPr/>
        </p:nvGrpSpPr>
        <p:grpSpPr>
          <a:xfrm>
            <a:off x="7117502" y="241772"/>
            <a:ext cx="1692000" cy="1692000"/>
            <a:chOff x="7117502" y="241772"/>
            <a:chExt cx="1692000" cy="1692000"/>
          </a:xfrm>
        </p:grpSpPr>
        <p:sp>
          <p:nvSpPr>
            <p:cNvPr id="5" name="Ellips 4"/>
            <p:cNvSpPr>
              <a:spLocks noChangeAspect="1"/>
            </p:cNvSpPr>
            <p:nvPr/>
          </p:nvSpPr>
          <p:spPr>
            <a:xfrm>
              <a:off x="7117502" y="241772"/>
              <a:ext cx="1692000" cy="1692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textruta 5"/>
            <p:cNvSpPr txBox="1"/>
            <p:nvPr/>
          </p:nvSpPr>
          <p:spPr>
            <a:xfrm>
              <a:off x="7522130" y="887717"/>
              <a:ext cx="882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 smtClean="0"/>
                <a:t>Setup</a:t>
              </a:r>
              <a:endParaRPr lang="sv-SE" dirty="0"/>
            </a:p>
          </p:txBody>
        </p:sp>
      </p:grpSp>
      <p:sp>
        <p:nvSpPr>
          <p:cNvPr id="7" name="Ned 6"/>
          <p:cNvSpPr/>
          <p:nvPr/>
        </p:nvSpPr>
        <p:spPr>
          <a:xfrm>
            <a:off x="7710628" y="2074028"/>
            <a:ext cx="435721" cy="514287"/>
          </a:xfrm>
          <a:prstGeom prst="downArrow">
            <a:avLst/>
          </a:prstGeom>
          <a:gradFill>
            <a:gsLst>
              <a:gs pos="0">
                <a:schemeClr val="accent5">
                  <a:alpha val="90000"/>
                  <a:hueOff val="0"/>
                  <a:satOff val="0"/>
                  <a:lumOff val="0"/>
                  <a:alphaOff val="-40000"/>
                  <a:tint val="94000"/>
                  <a:satMod val="105000"/>
                  <a:lumMod val="102000"/>
                </a:schemeClr>
              </a:gs>
              <a:gs pos="100000">
                <a:schemeClr val="accent5">
                  <a:alpha val="90000"/>
                  <a:hueOff val="0"/>
                  <a:satOff val="0"/>
                  <a:lumOff val="0"/>
                  <a:alphaOff val="-40000"/>
                  <a:shade val="74000"/>
                  <a:satMod val="128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82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2146852" y="363488"/>
          <a:ext cx="3867741" cy="2575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2038942" y="210142"/>
          <a:ext cx="7484165" cy="427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441369815"/>
              </p:ext>
            </p:extLst>
          </p:nvPr>
        </p:nvGraphicFramePr>
        <p:xfrm>
          <a:off x="1943332" y="4598976"/>
          <a:ext cx="4287078" cy="2317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/>
          <p:cNvGraphicFramePr/>
          <p:nvPr>
            <p:extLst/>
          </p:nvPr>
        </p:nvGraphicFramePr>
        <p:xfrm>
          <a:off x="8099918" y="423125"/>
          <a:ext cx="3867741" cy="2575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7343596" y="3089649"/>
          <a:ext cx="4624063" cy="3487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21" name="Rak koppling 20"/>
          <p:cNvCxnSpPr>
            <a:cxnSpLocks/>
          </p:cNvCxnSpPr>
          <p:nvPr/>
        </p:nvCxnSpPr>
        <p:spPr>
          <a:xfrm>
            <a:off x="6176596" y="2822331"/>
            <a:ext cx="2910609" cy="158496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koppling 22"/>
          <p:cNvCxnSpPr>
            <a:cxnSpLocks/>
          </p:cNvCxnSpPr>
          <p:nvPr/>
        </p:nvCxnSpPr>
        <p:spPr>
          <a:xfrm flipV="1">
            <a:off x="6299751" y="1993506"/>
            <a:ext cx="2458043" cy="35283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koppling 24"/>
          <p:cNvCxnSpPr>
            <a:cxnSpLocks/>
          </p:cNvCxnSpPr>
          <p:nvPr/>
        </p:nvCxnSpPr>
        <p:spPr>
          <a:xfrm flipH="1">
            <a:off x="4718957" y="3390663"/>
            <a:ext cx="375558" cy="131551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8155" y="1600186"/>
            <a:ext cx="4416906" cy="2471299"/>
          </a:xfrm>
        </p:spPr>
        <p:txBody>
          <a:bodyPr>
            <a:normAutofit/>
          </a:bodyPr>
          <a:lstStyle/>
          <a:p>
            <a:r>
              <a:rPr lang="sv-SE" sz="11500" smtClean="0"/>
              <a:t>demo</a:t>
            </a:r>
            <a:endParaRPr lang="sv-SE" sz="11500"/>
          </a:p>
        </p:txBody>
      </p:sp>
      <p:sp>
        <p:nvSpPr>
          <p:cNvPr id="3" name="textruta 2"/>
          <p:cNvSpPr txBox="1"/>
          <p:nvPr/>
        </p:nvSpPr>
        <p:spPr>
          <a:xfrm>
            <a:off x="9116214" y="6448926"/>
            <a:ext cx="286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smtClean="0"/>
              <a:t>Må demogudarna vara med oss.</a:t>
            </a:r>
            <a:endParaRPr lang="sv-SE" sz="1100"/>
          </a:p>
        </p:txBody>
      </p:sp>
    </p:spTree>
    <p:extLst>
      <p:ext uri="{BB962C8B-B14F-4D97-AF65-F5344CB8AC3E}">
        <p14:creationId xmlns:p14="http://schemas.microsoft.com/office/powerpoint/2010/main" val="63142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41413" y="174445"/>
            <a:ext cx="9905998" cy="881509"/>
          </a:xfrm>
        </p:spPr>
        <p:txBody>
          <a:bodyPr/>
          <a:lstStyle/>
          <a:p>
            <a:r>
              <a:rPr lang="sv-SE" dirty="0" smtClean="0"/>
              <a:t>Lärdomar </a:t>
            </a:r>
            <a:r>
              <a:rPr lang="mr-IN" dirty="0" smtClean="0"/>
              <a:t>–</a:t>
            </a:r>
            <a:r>
              <a:rPr lang="sv-SE" dirty="0" smtClean="0"/>
              <a:t> Allt blir inte som man tänkt sig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41412" y="1055954"/>
            <a:ext cx="9905999" cy="3541714"/>
          </a:xfrm>
        </p:spPr>
        <p:txBody>
          <a:bodyPr/>
          <a:lstStyle/>
          <a:p>
            <a:r>
              <a:rPr lang="sv-SE" dirty="0"/>
              <a:t>Läs uppgiften</a:t>
            </a:r>
          </a:p>
          <a:p>
            <a:r>
              <a:rPr lang="sv-SE" dirty="0"/>
              <a:t>Läs </a:t>
            </a:r>
            <a:r>
              <a:rPr lang="sv-SE" dirty="0" smtClean="0"/>
              <a:t>uppgiften</a:t>
            </a:r>
          </a:p>
          <a:p>
            <a:r>
              <a:rPr lang="sv-SE" dirty="0" smtClean="0"/>
              <a:t>Ordning spelar roll</a:t>
            </a:r>
          </a:p>
          <a:p>
            <a:r>
              <a:rPr lang="sv-SE" dirty="0" smtClean="0"/>
              <a:t>Spagetti</a:t>
            </a:r>
          </a:p>
          <a:p>
            <a:r>
              <a:rPr lang="sv-SE" dirty="0" smtClean="0"/>
              <a:t>Silvertejpslösning är också en lösning</a:t>
            </a:r>
          </a:p>
        </p:txBody>
      </p:sp>
    </p:spTree>
    <p:extLst>
      <p:ext uri="{BB962C8B-B14F-4D97-AF65-F5344CB8AC3E}">
        <p14:creationId xmlns:p14="http://schemas.microsoft.com/office/powerpoint/2010/main" val="44032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kla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Krets</Template>
  <TotalTime>271</TotalTime>
  <Words>140</Words>
  <Application>Microsoft Macintosh PowerPoint</Application>
  <PresentationFormat>Bredbild</PresentationFormat>
  <Paragraphs>60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Mangal</vt:lpstr>
      <vt:lpstr>Trebuchet MS</vt:lpstr>
      <vt:lpstr>Tw Cen MT</vt:lpstr>
      <vt:lpstr>Arial</vt:lpstr>
      <vt:lpstr>Cirklar</vt:lpstr>
      <vt:lpstr>Frysboxxens akutmottagning</vt:lpstr>
      <vt:lpstr>Problemformulering &amp;&amp; krav</vt:lpstr>
      <vt:lpstr>Flödesschema</vt:lpstr>
      <vt:lpstr>PowerPoint-presentation</vt:lpstr>
      <vt:lpstr>demo</vt:lpstr>
      <vt:lpstr>Lärdomar – Allt blir inte som man tänkt sig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Frysboxxens akutmottagning</dc:title>
  <dc:creator>Felix Nilsson</dc:creator>
  <cp:lastModifiedBy>Felix Nilsson</cp:lastModifiedBy>
  <cp:revision>16</cp:revision>
  <dcterms:created xsi:type="dcterms:W3CDTF">2017-05-13T10:09:10Z</dcterms:created>
  <dcterms:modified xsi:type="dcterms:W3CDTF">2017-05-13T14:40:20Z</dcterms:modified>
</cp:coreProperties>
</file>