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media/image19.jpeg" ContentType="image/jpeg"/>
  <Override PartName="/ppt/media/image1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14.png" ContentType="image/png"/>
  <Override PartName="/ppt/media/image12.png" ContentType="image/png"/>
  <Override PartName="/ppt/media/image10.png" ContentType="image/png"/>
  <Override PartName="/ppt/media/image7.jpeg" ContentType="image/jpe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20.png" ContentType="image/png"/>
  <Override PartName="/ppt/media/image3.jpeg" ContentType="image/jpeg"/>
  <Override PartName="/ppt/media/image1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 rot="10800000">
            <a:off x="-2801880" y="4424040"/>
            <a:ext cx="7628400" cy="762840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 rot="13220400">
            <a:off x="14381280" y="-2376000"/>
            <a:ext cx="6817680" cy="68176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312960" y="0"/>
            <a:ext cx="10943280" cy="8609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5" descr=""/>
          <p:cNvPicPr/>
          <p:nvPr/>
        </p:nvPicPr>
        <p:blipFill>
          <a:blip r:embed="rId3"/>
          <a:srcRect l="2098" t="821" r="17385" b="821"/>
          <a:stretch/>
        </p:blipFill>
        <p:spPr>
          <a:xfrm>
            <a:off x="6578280" y="-140400"/>
            <a:ext cx="10389240" cy="8470800"/>
          </a:xfrm>
          <a:prstGeom prst="rect">
            <a:avLst/>
          </a:prstGeom>
          <a:ln>
            <a:noFill/>
          </a:ln>
        </p:spPr>
      </p:pic>
      <p:grpSp>
        <p:nvGrpSpPr>
          <p:cNvPr id="42" name="Group 2"/>
          <p:cNvGrpSpPr/>
          <p:nvPr/>
        </p:nvGrpSpPr>
        <p:grpSpPr>
          <a:xfrm>
            <a:off x="1373040" y="1555200"/>
            <a:ext cx="8807400" cy="5250600"/>
            <a:chOff x="1373040" y="1555200"/>
            <a:chExt cx="8807400" cy="5250600"/>
          </a:xfrm>
        </p:grpSpPr>
        <p:sp>
          <p:nvSpPr>
            <p:cNvPr id="43" name="CustomShape 3"/>
            <p:cNvSpPr/>
            <p:nvPr/>
          </p:nvSpPr>
          <p:spPr>
            <a:xfrm>
              <a:off x="1373040" y="1555200"/>
              <a:ext cx="8807400" cy="398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15681"/>
                </a:lnSpc>
              </a:pPr>
              <a:r>
                <a:rPr b="0" lang="en-US" sz="140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PET SHELTER</a:t>
              </a:r>
              <a:endParaRPr b="0" lang="en-US" sz="140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1373040" y="6249600"/>
              <a:ext cx="88074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382"/>
                </a:lnSpc>
              </a:pPr>
              <a:r>
                <a:rPr b="0" lang="en-US" sz="392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Author: Valeriia Lebedieva</a:t>
              </a:r>
              <a:endParaRPr b="0" lang="en-US" sz="39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 rot="5400000">
            <a:off x="12636000" y="6096960"/>
            <a:ext cx="7628400" cy="76284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0212480" y="1028880"/>
            <a:ext cx="8072280" cy="57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5" descr=""/>
          <p:cNvPicPr/>
          <p:nvPr/>
        </p:nvPicPr>
        <p:blipFill>
          <a:blip r:embed="rId2"/>
          <a:srcRect l="0" t="0" r="539" b="0"/>
          <a:stretch/>
        </p:blipFill>
        <p:spPr>
          <a:xfrm>
            <a:off x="10451160" y="1278000"/>
            <a:ext cx="7833600" cy="5246280"/>
          </a:xfrm>
          <a:prstGeom prst="rect">
            <a:avLst/>
          </a:prstGeom>
          <a:ln>
            <a:noFill/>
          </a:ln>
        </p:spPr>
      </p:pic>
      <p:grpSp>
        <p:nvGrpSpPr>
          <p:cNvPr id="94" name="Group 2"/>
          <p:cNvGrpSpPr/>
          <p:nvPr/>
        </p:nvGrpSpPr>
        <p:grpSpPr>
          <a:xfrm>
            <a:off x="1176840" y="4663440"/>
            <a:ext cx="7599960" cy="1848600"/>
            <a:chOff x="1176840" y="4663440"/>
            <a:chExt cx="7599960" cy="1848600"/>
          </a:xfrm>
        </p:grpSpPr>
        <p:sp>
          <p:nvSpPr>
            <p:cNvPr id="95" name="CustomShape 3"/>
            <p:cNvSpPr/>
            <p:nvPr/>
          </p:nvSpPr>
          <p:spPr>
            <a:xfrm>
              <a:off x="1179720" y="4663440"/>
              <a:ext cx="7597080" cy="184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Thank you for the attention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96" name="CustomShape 4"/>
            <p:cNvSpPr/>
            <p:nvPr/>
          </p:nvSpPr>
          <p:spPr>
            <a:xfrm>
              <a:off x="1176840" y="4870800"/>
              <a:ext cx="7597080" cy="9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5196320" y="7659360"/>
            <a:ext cx="205956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1028880" y="8326440"/>
            <a:ext cx="7405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3" descr=""/>
          <p:cNvPicPr/>
          <p:nvPr/>
        </p:nvPicPr>
        <p:blipFill>
          <a:blip r:embed="rId3"/>
          <a:stretch/>
        </p:blipFill>
        <p:spPr>
          <a:xfrm rot="16200000">
            <a:off x="-2467080" y="-1917000"/>
            <a:ext cx="6817680" cy="68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 rot="16200000">
            <a:off x="-1463400" y="-2481480"/>
            <a:ext cx="7628400" cy="762840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2"/>
          <a:stretch/>
        </p:blipFill>
        <p:spPr>
          <a:xfrm rot="16200000">
            <a:off x="5733360" y="-3403800"/>
            <a:ext cx="6817680" cy="6817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3"/>
          <a:stretch/>
        </p:blipFill>
        <p:spPr>
          <a:xfrm rot="16200000">
            <a:off x="-1664280" y="5345280"/>
            <a:ext cx="7829280" cy="782928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028880" y="1028880"/>
            <a:ext cx="10369080" cy="822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6" descr=""/>
          <p:cNvPicPr/>
          <p:nvPr/>
        </p:nvPicPr>
        <p:blipFill>
          <a:blip r:embed="rId4"/>
          <a:srcRect l="7357" t="0" r="7357" b="0"/>
          <a:stretch/>
        </p:blipFill>
        <p:spPr>
          <a:xfrm>
            <a:off x="1270800" y="1280880"/>
            <a:ext cx="9884880" cy="77223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1704320" y="3566160"/>
            <a:ext cx="5789160" cy="27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What is this</a:t>
            </a:r>
            <a:endParaRPr b="0" lang="en-US" sz="6500" spc="-1" strike="noStrike">
              <a:latin typeface="Arial"/>
            </a:endParaRPr>
          </a:p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project</a:t>
            </a:r>
            <a:endParaRPr b="0" lang="en-US" sz="6500" spc="-1" strike="noStrike">
              <a:latin typeface="Arial"/>
            </a:endParaRPr>
          </a:p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for?</a:t>
            </a:r>
            <a:r>
              <a:rPr b="0" lang="en-US" sz="1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2747240" y="7860600"/>
            <a:ext cx="450900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 rot="10800000">
            <a:off x="12529800" y="-4793760"/>
            <a:ext cx="7628400" cy="762840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2468880" y="796680"/>
            <a:ext cx="14719320" cy="7707240"/>
            <a:chOff x="2468880" y="796680"/>
            <a:chExt cx="14719320" cy="7707240"/>
          </a:xfrm>
        </p:grpSpPr>
        <p:sp>
          <p:nvSpPr>
            <p:cNvPr id="54" name="CustomShape 2"/>
            <p:cNvSpPr/>
            <p:nvPr/>
          </p:nvSpPr>
          <p:spPr>
            <a:xfrm>
              <a:off x="2468880" y="796680"/>
              <a:ext cx="14255640" cy="92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Project goals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2932560" y="2312640"/>
              <a:ext cx="14255640" cy="61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adding and editing information about a new animal (sections for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cats and dogs)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adding and editing useful information (articles, photos, videos) 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on pet care in the “Posts” section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sending notifications by email about a new post to all subscribers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view current weather with automatic geolocation of your city and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exchange rates(REST service)     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Google authentication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</p:txBody>
        </p:sp>
      </p:grpSp>
      <p:pic>
        <p:nvPicPr>
          <p:cNvPr id="56" name="Picture 3" descr=""/>
          <p:cNvPicPr/>
          <p:nvPr/>
        </p:nvPicPr>
        <p:blipFill>
          <a:blip r:embed="rId2"/>
          <a:stretch/>
        </p:blipFill>
        <p:spPr>
          <a:xfrm rot="10800000">
            <a:off x="-2801880" y="4424400"/>
            <a:ext cx="7628400" cy="762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 rot="10589400">
            <a:off x="-2183760" y="4213440"/>
            <a:ext cx="7628400" cy="76284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2320920" y="1097280"/>
            <a:ext cx="764460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Application creation steps:</a:t>
            </a:r>
            <a:endParaRPr b="0" lang="en-US" sz="6500" spc="-1" strike="noStrike">
              <a:latin typeface="Arial"/>
            </a:endParaRPr>
          </a:p>
        </p:txBody>
      </p:sp>
      <p:grpSp>
        <p:nvGrpSpPr>
          <p:cNvPr id="59" name="Group 2"/>
          <p:cNvGrpSpPr/>
          <p:nvPr/>
        </p:nvGrpSpPr>
        <p:grpSpPr>
          <a:xfrm>
            <a:off x="4206240" y="3566160"/>
            <a:ext cx="12636720" cy="4777200"/>
            <a:chOff x="4206240" y="3566160"/>
            <a:chExt cx="12636720" cy="4777200"/>
          </a:xfrm>
        </p:grpSpPr>
        <p:sp>
          <p:nvSpPr>
            <p:cNvPr id="60" name="CustomShape 3"/>
            <p:cNvSpPr/>
            <p:nvPr/>
          </p:nvSpPr>
          <p:spPr>
            <a:xfrm>
              <a:off x="4206240" y="5500800"/>
              <a:ext cx="1263672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4206240" y="4533480"/>
              <a:ext cx="12636720" cy="380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1. Functional development, making a list of requirements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2. Implementing a business application layer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3. Implementation of the client part of the application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4. Testing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" name="CustomShape 5"/>
            <p:cNvSpPr/>
            <p:nvPr/>
          </p:nvSpPr>
          <p:spPr>
            <a:xfrm>
              <a:off x="4206240" y="3566160"/>
              <a:ext cx="12636720" cy="47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3" name="Picture 8" descr=""/>
          <p:cNvPicPr/>
          <p:nvPr/>
        </p:nvPicPr>
        <p:blipFill>
          <a:blip r:embed="rId2"/>
          <a:stretch/>
        </p:blipFill>
        <p:spPr>
          <a:xfrm rot="21132000">
            <a:off x="12943080" y="-2241000"/>
            <a:ext cx="7628400" cy="762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 rot="10800000">
            <a:off x="-2801880" y="4424040"/>
            <a:ext cx="7628400" cy="762840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1390320" y="1454400"/>
            <a:ext cx="8428320" cy="7800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Picture 5" descr=""/>
          <p:cNvPicPr/>
          <p:nvPr/>
        </p:nvPicPr>
        <p:blipFill>
          <a:blip r:embed="rId2"/>
          <a:srcRect l="11846" t="0" r="11846" b="0"/>
          <a:stretch/>
        </p:blipFill>
        <p:spPr>
          <a:xfrm>
            <a:off x="1659960" y="1755360"/>
            <a:ext cx="7889040" cy="7198920"/>
          </a:xfrm>
          <a:prstGeom prst="rect">
            <a:avLst/>
          </a:prstGeom>
          <a:ln>
            <a:noFill/>
          </a:ln>
        </p:spPr>
      </p:pic>
      <p:grpSp>
        <p:nvGrpSpPr>
          <p:cNvPr id="67" name="Group 2"/>
          <p:cNvGrpSpPr/>
          <p:nvPr/>
        </p:nvGrpSpPr>
        <p:grpSpPr>
          <a:xfrm>
            <a:off x="10972800" y="1554480"/>
            <a:ext cx="5940720" cy="6489720"/>
            <a:chOff x="10972800" y="1554480"/>
            <a:chExt cx="5940720" cy="6489720"/>
          </a:xfrm>
        </p:grpSpPr>
        <p:sp>
          <p:nvSpPr>
            <p:cNvPr id="68" name="CustomShape 3"/>
            <p:cNvSpPr/>
            <p:nvPr/>
          </p:nvSpPr>
          <p:spPr>
            <a:xfrm>
              <a:off x="11051280" y="1554480"/>
              <a:ext cx="5862240" cy="92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r"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Technologies 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69" name="CustomShape 4"/>
            <p:cNvSpPr/>
            <p:nvPr/>
          </p:nvSpPr>
          <p:spPr>
            <a:xfrm>
              <a:off x="10972800" y="3800880"/>
              <a:ext cx="5862240" cy="424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" name="CustomShape 5"/>
          <p:cNvSpPr/>
          <p:nvPr/>
        </p:nvSpPr>
        <p:spPr>
          <a:xfrm>
            <a:off x="14630040" y="1530720"/>
            <a:ext cx="262620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7667640" y="808560"/>
            <a:ext cx="6137280" cy="27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"/>
          <p:cNvSpPr/>
          <p:nvPr/>
        </p:nvSpPr>
        <p:spPr>
          <a:xfrm>
            <a:off x="7667640" y="7136640"/>
            <a:ext cx="613728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8"/>
          <p:cNvSpPr/>
          <p:nvPr/>
        </p:nvSpPr>
        <p:spPr>
          <a:xfrm>
            <a:off x="7667640" y="808560"/>
            <a:ext cx="3061080" cy="27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9"/>
          <p:cNvSpPr/>
          <p:nvPr/>
        </p:nvSpPr>
        <p:spPr>
          <a:xfrm>
            <a:off x="7667640" y="7136640"/>
            <a:ext cx="306108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0"/>
          <p:cNvSpPr/>
          <p:nvPr/>
        </p:nvSpPr>
        <p:spPr>
          <a:xfrm>
            <a:off x="11247120" y="2883240"/>
            <a:ext cx="6215400" cy="67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Boot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Security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Data JPA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Hibernate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Mysql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REST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Ajax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Thymeleaf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Bootstrap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HTML, CSS, 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JUnit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Rest Assured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28880" y="1066680"/>
            <a:ext cx="30607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028880" y="7394760"/>
            <a:ext cx="30607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2834640"/>
            <a:ext cx="18285840" cy="745020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0" y="457200"/>
            <a:ext cx="182858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Class diagram</a:t>
            </a:r>
            <a:endParaRPr b="0" lang="en-US" sz="6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28880" y="1066680"/>
            <a:ext cx="30607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1028880" y="7394760"/>
            <a:ext cx="30607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0" y="457200"/>
            <a:ext cx="182858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684360"/>
            <a:ext cx="18288000" cy="9648360"/>
          </a:xfrm>
          <a:prstGeom prst="rect">
            <a:avLst/>
          </a:prstGeom>
          <a:ln>
            <a:noFill/>
          </a:ln>
        </p:spPr>
      </p:pic>
      <p:sp>
        <p:nvSpPr>
          <p:cNvPr id="84" name="TextShape 4"/>
          <p:cNvSpPr txBox="1"/>
          <p:nvPr/>
        </p:nvSpPr>
        <p:spPr>
          <a:xfrm>
            <a:off x="-25200" y="-53640"/>
            <a:ext cx="18288000" cy="297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4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Service implementation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28880" y="1066680"/>
            <a:ext cx="30607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1028880" y="7394760"/>
            <a:ext cx="30607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-182880" y="-91440"/>
            <a:ext cx="1828584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Controller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638640"/>
            <a:ext cx="18288000" cy="964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2581560"/>
            <a:ext cx="18285840" cy="7703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821160"/>
            <a:ext cx="182858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DB diagram</a:t>
            </a:r>
            <a:endParaRPr b="0" lang="en-US" sz="6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Application>LibreOffice/6.3.5.2$Linux_X86_64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2020-05-31T10:11:42Z</dcterms:modified>
  <cp:revision>37</cp:revision>
  <dc:subject/>
  <dc:title>design/DAD6BPvgxfA/QDQAmrojKlP3B5uvlc1dOQ/edit?category=tACFasDnyEQ&amp;utm_source=onboarding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