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10.gif" ContentType="image/gif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5640" y="12686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000" spc="-1" strike="noStrike">
                <a:solidFill>
                  <a:srgbClr val="b098d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Bài tập lớn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b098d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Đồ họa máy tính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463040" y="3291840"/>
            <a:ext cx="6400080" cy="1751760"/>
          </a:xfrm>
          <a:prstGeom prst="rect">
            <a:avLst/>
          </a:prstGeom>
          <a:solidFill>
            <a:srgbClr val="93cdd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Chủ đề: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CLIPPING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Áp dụng </a:t>
            </a:r>
            <a:endParaRPr/>
          </a:p>
        </p:txBody>
      </p:sp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5652000" y="1268640"/>
            <a:ext cx="3162600" cy="30452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11640" y="2205000"/>
            <a:ext cx="511200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Với các khối hình có hình dạng phức tạp , ta cũng xác định các mặt cấu tạo của vật thể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Tính toán các giao điểm để nối lại được các mặt cắt theo từ đó xây dựng khối vật thể nằm trong khối nhìn chuẩn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880" y="1463040"/>
            <a:ext cx="777168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Nhóm 3: 3D cliping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o Bùi Đình Hải: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Chuẩn bị slide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Tham khảo tài liệu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Thiết kế thuật toán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Thuyết trình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o Lê Quang Thành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Code thuật toán, giao diện, khung nhìn.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o Lưu Thị Thơm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Code khối di chuyển &amp; các thành phần tĩnh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Chuẩn bị tài liệu, 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- Viết slide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Khái niệm Clipping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Các thủ tục để loại bỏ các phần hình ảnh nằm bên ngoài biên cửa sổ được xem như các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thuật toán clipping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(clipping algorithms) hoặc đơn giản được gọi là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clipping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2411640" y="3717000"/>
            <a:ext cx="4679640" cy="25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Ý tưởng thuật toán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Phát triển từ thuật toán Surtherland – Hodgman cho 2D Clipping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Sử dụng mã 6 bit để mã hóa các khối nhìn xung quanh khối nhìn.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Dùng các đường thẳng cắt khối nhìn để xác định các bề mặt cắt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MÃ HÓA 6 BIT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Mã hóa từng khối nhìn theo 6 bit xung quanh khối nhìn chính (giả sử khung cửa sổ nhìn là khối lập phương)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Khung cửa số chính là ô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nằm ở tâm của khối.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5436000" y="2925000"/>
            <a:ext cx="2956680" cy="29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MÃ HÓA 6 BIT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9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Vị trí mỗi ô vuông được mã hóa x1x2x3x4x5x6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9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Trong đó: 000000 là mã hóa khung nhìn chính</a:t>
            </a:r>
            <a:endParaRPr/>
          </a:p>
          <a:p>
            <a:pPr>
              <a:lnSpc>
                <a:spcPct val="100000"/>
              </a:lnSpc>
            </a:pPr>
            <a:r>
              <a:rPr lang="en-US" sz="9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(ô ở trung tâm)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 vị trí mặt trái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X4 vị trí mặt dưới</a:t>
            </a:r>
            <a:endParaRPr/>
          </a:p>
          <a:p>
            <a:pPr>
              <a:lnSpc>
                <a:spcPct val="100000"/>
              </a:lnSpc>
            </a:pP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X2 vị trí mặt phải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X5 vị trí mặt trước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X3 vị trí mặt trên 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X6 vị trí mặt sau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Giá 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7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trị là trong (=1) hoặc ngoài (=0) so với khối nhìn chính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Cơ sở giao điểm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57560" y="16923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Gọi vị trí tương đối của 2 điểm A,B so với khung nhìn là Xa và Xb thì đường thẳng AB sẽ có vị trí so với khung nhìn: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Nếu Xa | Xb = 0 thì AB nằm trong khối nhìn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Nếu Xa &amp; Xb != 0 thì AB nằm ngoài khối nhìn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Nếu không phải 2 trường hợp trên thì AB cắt khối nhìn.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Xác định giao điểm của đoạn thẳng AB với các mặt của khối nhìn. để lấy ra đoạn thẳng nằm trong khối nhìn &amp; các mặt phẳng giao bởi khối nhìn và hình.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Cắt các mặt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67640" y="1556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Xuất phát từ các mặt của 1  khối  ví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dụ khối có mặt AB như hình vẽ.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là 1 mặt phẳng trong 6 mặt của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khối nhìn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-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Mặt AB được tao từ 2 đường  thẳng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và d’ song  song như hình. Xét giao điểm của mặt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với lần lượt  các cạnh d, d’ ta có các giao điểm M và 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Đoạn MN chính là giao điểm của mặt AB với mặt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/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5419800" y="1124640"/>
            <a:ext cx="3723480" cy="302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Xác định đa giác cắt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49000" y="16459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Đối với 1 khối cụ thể sẽ được xây dựng trên nhiều mặt khác nhau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Mỗi mặt được xây dựng bởi ít nhất 2 đường thẳng.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Khi đó xác định giao điểm của khối với 1 mặt của khối nhìn ta có được 1 mặt cắt là đa giác được nối lại từ các giao điểm.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Thực hiện với 6 mặt của khối hộp là khối nhìn chính ta được tổng thể các mặt giao của vật thể khi giao với khối nhìn.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Application>LibreOffice/5.0.2.2$Linux_X86_64 LibreOffice_project/00m0$Build-2</Application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2015-11-12T03:58:29Z</dcterms:created>
  <dc:creator>hai killerspear</dc:creator>
  <dc:language>en-US</dc:language>
  <dcterms:modified xsi:type="dcterms:W3CDTF">2015-11-13T10:46:37Z</dcterms:modified>
  <cp:revision>13</cp:revision>
  <dc:title>BÀI TẬP LỚN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