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  <p:sldMasterId id="2147483751" r:id="rId2"/>
    <p:sldMasterId id="2147483765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m Treharne" initials="" lastIdx="17" clrIdx="0"/>
  <p:cmAuthor id="1" name="Jim Treharne" initials="JT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149" autoAdjust="0"/>
  </p:normalViewPr>
  <p:slideViewPr>
    <p:cSldViewPr snapToGrid="0">
      <p:cViewPr varScale="1">
        <p:scale>
          <a:sx n="82" d="100"/>
          <a:sy n="82" d="100"/>
        </p:scale>
        <p:origin x="462" y="36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9219" cy="4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7" tIns="0" rIns="19367" bIns="0" numCol="1" anchor="t" anchorCtr="0" compatLnSpc="1">
            <a:prstTxWarp prst="textNoShape">
              <a:avLst/>
            </a:prstTxWarp>
          </a:bodyPr>
          <a:lstStyle>
            <a:lvl1pPr defTabSz="953100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9218" cy="4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7" tIns="0" rIns="19367" bIns="0" numCol="1" anchor="t" anchorCtr="0" compatLnSpc="1">
            <a:prstTxWarp prst="textNoShape">
              <a:avLst/>
            </a:prstTxWarp>
          </a:bodyPr>
          <a:lstStyle>
            <a:lvl1pPr algn="r" defTabSz="953100">
              <a:defRPr sz="1000" b="0" i="1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4765"/>
            <a:ext cx="3039219" cy="4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7" tIns="0" rIns="19367" bIns="0" numCol="1" anchor="b" anchorCtr="0" compatLnSpc="1">
            <a:prstTxWarp prst="textNoShape">
              <a:avLst/>
            </a:prstTxWarp>
          </a:bodyPr>
          <a:lstStyle>
            <a:lvl1pPr defTabSz="953100">
              <a:defRPr sz="1000" b="0" i="1"/>
            </a:lvl1pPr>
          </a:lstStyle>
          <a:p>
            <a:r>
              <a:rPr lang="en-US" smtClean="0"/>
              <a:t>CAA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4765"/>
            <a:ext cx="3039218" cy="4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7" tIns="0" rIns="19367" bIns="0" numCol="1" anchor="b" anchorCtr="0" compatLnSpc="1">
            <a:prstTxWarp prst="textNoShape">
              <a:avLst/>
            </a:prstTxWarp>
          </a:bodyPr>
          <a:lstStyle>
            <a:lvl1pPr algn="r" defTabSz="953100">
              <a:defRPr sz="1000" b="0" i="1"/>
            </a:lvl1pPr>
          </a:lstStyle>
          <a:p>
            <a:fld id="{17757CCF-4DC8-4B3A-83F5-93C4451253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10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2801" y="4960203"/>
            <a:ext cx="6018002" cy="405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2" tIns="137695" rIns="95232" bIns="46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6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9750" y="449263"/>
            <a:ext cx="5862638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90759486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indent="227013" algn="l" defTabSz="9382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92150" indent="-230188" algn="l" defTabSz="9382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39825" indent="-230188" algn="l" defTabSz="9382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1788" indent="-212725" algn="l" defTabSz="9382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63750" indent="-230188" algn="l" defTabSz="9382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Click to enter briefing date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First and Last Name (Mil add rank)</a:t>
            </a:r>
            <a:br>
              <a:rPr lang="en-US" dirty="0" smtClean="0"/>
            </a:br>
            <a:r>
              <a:rPr lang="en-US" dirty="0" smtClean="0"/>
              <a:t>Enterprise 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7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5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 smtClean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 smtClean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 smtClean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 smtClean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 smtClean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 smtClean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 smtClean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 smtClean="0">
                  <a:solidFill>
                    <a:srgbClr val="FF0000"/>
                  </a:solidFill>
                </a:rPr>
                <a:t>32 CFR 2003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 smtClean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 smtClean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 smtClean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 smtClean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 smtClean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 smtClean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 smtClean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 smtClean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 smtClean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 smtClean="0">
                  <a:solidFill>
                    <a:srgbClr val="003296"/>
                  </a:solidFill>
                </a:rPr>
                <a:t>32 CFR 2003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Click to enter briefing date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First and Last Name (Mil add rank)</a:t>
            </a:r>
            <a:br>
              <a:rPr lang="en-US" dirty="0" smtClean="0"/>
            </a:br>
            <a:r>
              <a:rPr lang="en-US" dirty="0" smtClean="0"/>
              <a:t>Enterprise Email</a:t>
            </a:r>
            <a:br>
              <a:rPr lang="en-US" dirty="0" smtClean="0"/>
            </a:br>
            <a:r>
              <a:rPr lang="en-US" dirty="0" smtClean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2822929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90000"/>
              </a:lnSpc>
              <a:buFont typeface="Arial" panose="020B0604020202020204" pitchFamily="34" charset="0"/>
              <a:buChar char="•"/>
              <a:defRPr/>
            </a:lvl1pPr>
            <a:lvl2pPr marL="8064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5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90000"/>
              </a:lnSpc>
              <a:buFont typeface="Arial" panose="020B0604020202020204" pitchFamily="34" charset="0"/>
              <a:buChar char="•"/>
              <a:defRPr/>
            </a:lvl1pPr>
            <a:lvl2pPr marL="8064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8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167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2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51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45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74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4329406" y="6611779"/>
            <a:ext cx="464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rgbClr val="009900"/>
                </a:solidFill>
                <a:latin typeface="+mn-lt"/>
              </a:rPr>
              <a:t> </a:t>
            </a:r>
            <a:endParaRPr lang="en-US" sz="16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4329406" y="0"/>
            <a:ext cx="464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rgbClr val="009900"/>
                </a:solidFill>
                <a:latin typeface="+mn-lt"/>
              </a:rPr>
              <a:t> </a:t>
            </a:r>
            <a:endParaRPr lang="en-US" sz="16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16" r:id="rId2"/>
    <p:sldLayoutId id="2147483717" r:id="rId3"/>
    <p:sldLayoutId id="2147483718" r:id="rId4"/>
    <p:sldLayoutId id="2147483762" r:id="rId5"/>
    <p:sldLayoutId id="2147483719" r:id="rId6"/>
    <p:sldLayoutId id="2147483737" r:id="rId7"/>
    <p:sldLayoutId id="2147483720" r:id="rId8"/>
    <p:sldLayoutId id="2147483735" r:id="rId9"/>
    <p:sldLayoutId id="2147483736" r:id="rId10"/>
    <p:sldLayoutId id="2147483763" r:id="rId11"/>
    <p:sldLayoutId id="2147483721" r:id="rId12"/>
    <p:sldLayoutId id="2147483722" r:id="rId13"/>
    <p:sldLayoutId id="214748376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8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 smtClean="0"/>
              <a:t>9 November 2016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smtClean="0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 smtClean="0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Review of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file with the suffix _DEMAND.txt will be created in the same directory as the input file. </a:t>
            </a:r>
          </a:p>
          <a:p>
            <a:r>
              <a:rPr lang="en-US" dirty="0"/>
              <a:t>If there was a mismatch between a scenario ending time in the MAP file and FORGE file, then there will be an additional file edited-forge-srcs.txt</a:t>
            </a:r>
          </a:p>
          <a:p>
            <a:r>
              <a:rPr lang="en-US" dirty="0"/>
              <a:t>This file will contain only the records that needed to be adjusted to match the MAP. The records in this file will also be included in the _DEMAND file.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1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adjust values of a formatted demand file (output of demand builder)</a:t>
            </a:r>
          </a:p>
          <a:p>
            <a:r>
              <a:rPr lang="en-US" dirty="0"/>
              <a:t>Phase Shifter is run to adjust phase timings on demand records. </a:t>
            </a:r>
          </a:p>
          <a:p>
            <a:r>
              <a:rPr lang="en-US" dirty="0"/>
              <a:t>Running phase shifter will result in the phase timings of records to be updated. </a:t>
            </a:r>
          </a:p>
          <a:p>
            <a:r>
              <a:rPr lang="en-US" dirty="0"/>
              <a:t>This might also result in records being added or removed as needed, in addition to changes in the start day and duration of some records.</a:t>
            </a:r>
          </a:p>
          <a:p>
            <a:r>
              <a:rPr lang="en-US" dirty="0"/>
              <a:t>Phase Shifter automates changes to phase timings without having to adjust the initial MAP or FORGE files and re-run Demand Builder.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Shifter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shifter requires a change file to know how to change the existing phase times. </a:t>
            </a:r>
          </a:p>
          <a:p>
            <a:r>
              <a:rPr lang="en-US" dirty="0"/>
              <a:t>Change effects only the DURATION of a phase. </a:t>
            </a:r>
          </a:p>
          <a:p>
            <a:r>
              <a:rPr lang="en-US" dirty="0"/>
              <a:t>Phase shifts can extend to phase duration (+) or curtail it (-). </a:t>
            </a:r>
          </a:p>
          <a:p>
            <a:r>
              <a:rPr lang="en-US" dirty="0"/>
              <a:t>The operation always effects the phase indicated, and the phase immediately to the right. </a:t>
            </a:r>
          </a:p>
          <a:p>
            <a:r>
              <a:rPr lang="en-US" dirty="0"/>
              <a:t>Start Day can be shifted by changing previous phase (formulas in README)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file needs to be saved as a tab delimited (.txt) file</a:t>
            </a:r>
          </a:p>
          <a:p>
            <a:r>
              <a:rPr lang="en-US" dirty="0"/>
              <a:t>Change files require the </a:t>
            </a:r>
            <a:r>
              <a:rPr lang="en-US" dirty="0" err="1"/>
              <a:t>DemandGroup</a:t>
            </a:r>
            <a:r>
              <a:rPr lang="en-US" dirty="0"/>
              <a:t>, Phase, and Change. </a:t>
            </a:r>
          </a:p>
          <a:p>
            <a:r>
              <a:rPr lang="en-US" dirty="0"/>
              <a:t>The ordering of the columns do no matter, but the header has to match exactly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Changes are required to be multiples of 8.</a:t>
            </a:r>
          </a:p>
          <a:p>
            <a:r>
              <a:rPr lang="en-US" dirty="0" smtClean="0"/>
              <a:t>If a change results in a phase to be completely overlapped or underlapped, an error window will appear at runtime.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File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8" y="2726515"/>
            <a:ext cx="8163252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change file is created by the user, the script can be run by opening the jar file.</a:t>
            </a:r>
          </a:p>
          <a:p>
            <a:r>
              <a:rPr lang="en-US" dirty="0"/>
              <a:t>Three files should appear. </a:t>
            </a:r>
          </a:p>
          <a:p>
            <a:r>
              <a:rPr lang="en-US" dirty="0"/>
              <a:t>The first menu ask for the Demand File</a:t>
            </a:r>
          </a:p>
          <a:p>
            <a:r>
              <a:rPr lang="en-US" dirty="0"/>
              <a:t>The second menu ask for the Change File (user created)</a:t>
            </a:r>
          </a:p>
          <a:p>
            <a:r>
              <a:rPr lang="en-US" dirty="0"/>
              <a:t>The third menu ask for an output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3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error windows appeared, there will be a file with the same name as the input demand file with the suffix _SHIFTED located in the specified output directory. </a:t>
            </a:r>
          </a:p>
          <a:p>
            <a:r>
              <a:rPr lang="en-US" dirty="0"/>
              <a:t>The original input demand file should never be changed. A new file will always be created.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2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Preforms requirement analysis using the output of MARATHON requirement run and O&amp;S cost and personnel data. </a:t>
            </a:r>
          </a:p>
          <a:p>
            <a:r>
              <a:rPr lang="en-US" dirty="0"/>
              <a:t>Automates process and can do analysis on multiple cases using a single file the user fills out once.</a:t>
            </a:r>
          </a:p>
          <a:p>
            <a:r>
              <a:rPr lang="en-US" dirty="0"/>
              <a:t>Script requires single file to be created by user in addition to the Supply file, Demand file, and Cost file.   </a:t>
            </a:r>
          </a:p>
          <a:p>
            <a:r>
              <a:rPr lang="en-US" dirty="0"/>
              <a:t>The supply file might need the strength and unit grouping fields to be added.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Comforter Post Processor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file needs to be created by the user. </a:t>
            </a:r>
          </a:p>
          <a:p>
            <a:r>
              <a:rPr lang="en-US" dirty="0"/>
              <a:t>This file includes the cases that will be run and any additional fields describing the case. </a:t>
            </a:r>
          </a:p>
          <a:p>
            <a:r>
              <a:rPr lang="en-US" dirty="0"/>
              <a:t>The user can add or remove as many columns as needed, as long as it includes at least the Case and </a:t>
            </a:r>
            <a:r>
              <a:rPr lang="en-US" dirty="0" err="1"/>
              <a:t>Filepath</a:t>
            </a:r>
            <a:r>
              <a:rPr lang="en-US" dirty="0"/>
              <a:t> columns (in any order). </a:t>
            </a:r>
          </a:p>
          <a:p>
            <a:r>
              <a:rPr lang="en-US" dirty="0"/>
              <a:t>The Case column is the name of the case. </a:t>
            </a:r>
          </a:p>
          <a:p>
            <a:r>
              <a:rPr lang="en-US" dirty="0"/>
              <a:t>The </a:t>
            </a:r>
            <a:r>
              <a:rPr lang="en-US" dirty="0" err="1"/>
              <a:t>Filepath</a:t>
            </a:r>
            <a:r>
              <a:rPr lang="en-US" dirty="0"/>
              <a:t> should be the path to the requirements file for the specific case (each case should have its own requirements file)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Comforter Input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demand file is a MARATHON demand file.</a:t>
            </a:r>
          </a:p>
          <a:p>
            <a:r>
              <a:rPr lang="en-US" dirty="0"/>
              <a:t>The supply file is a MARATHON supply file.</a:t>
            </a:r>
          </a:p>
          <a:p>
            <a:r>
              <a:rPr lang="en-US" dirty="0"/>
              <a:t>The cost file has the columns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total_cost</a:t>
            </a:r>
            <a:r>
              <a:rPr lang="en-US" dirty="0"/>
              <a:t> (case sensitive, in any order), which list the </a:t>
            </a:r>
            <a:r>
              <a:rPr lang="en-US" dirty="0" err="1"/>
              <a:t>src</a:t>
            </a:r>
            <a:r>
              <a:rPr lang="en-US" dirty="0"/>
              <a:t> and corresponding cost. </a:t>
            </a:r>
          </a:p>
          <a:p>
            <a:r>
              <a:rPr lang="en-US" dirty="0"/>
              <a:t>The requirements file is the output of a requirements run in MARATHON (should look like another supply file)</a:t>
            </a:r>
          </a:p>
          <a:p>
            <a:r>
              <a:rPr lang="en-US" dirty="0"/>
              <a:t>All the input files, including the user created file, should be formatted as tab delimited (.txt) file.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 is run by opening the jar file. </a:t>
            </a:r>
          </a:p>
          <a:p>
            <a:r>
              <a:rPr lang="en-US" dirty="0"/>
              <a:t>A window select menu will ask for the location of the Supply file, Demand file, Costs file, and filled out template file. </a:t>
            </a:r>
          </a:p>
          <a:p>
            <a:r>
              <a:rPr lang="en-US" dirty="0"/>
              <a:t>A final window will ask for an output directory.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a MARATHON Demand file from merging multiple input files.</a:t>
            </a:r>
          </a:p>
          <a:p>
            <a:r>
              <a:rPr lang="en-US" dirty="0"/>
              <a:t>Input files are Vignette Consolidated, Vignette Mapping, and any number of optional FORGE files.  </a:t>
            </a:r>
          </a:p>
          <a:p>
            <a:r>
              <a:rPr lang="en-US" dirty="0"/>
              <a:t>Automated process by pointing program to location of the input files, after the files are formatted into the expected format.  </a:t>
            </a:r>
          </a:p>
          <a:p>
            <a:r>
              <a:rPr lang="en-US" dirty="0"/>
              <a:t>2+ input files, 1 output file.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Builder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2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were no errors, a new file called Requirement Analysis Comforter Output will be created in the output directory.</a:t>
            </a:r>
          </a:p>
          <a:p>
            <a:r>
              <a:rPr lang="en-US" dirty="0"/>
              <a:t>The output is a tab delimited text file. </a:t>
            </a:r>
          </a:p>
          <a:p>
            <a:r>
              <a:rPr lang="en-US" dirty="0"/>
              <a:t>The file already has to correct string formatting, so if the file is viewed in excel, all cells should be formatted as plain text.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8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level file that determines which events will be included in the model. </a:t>
            </a:r>
          </a:p>
          <a:p>
            <a:r>
              <a:rPr lang="en-US" dirty="0"/>
              <a:t>Events not included in the map will not be included in the demand file. </a:t>
            </a:r>
          </a:p>
          <a:p>
            <a:r>
              <a:rPr lang="en-US" dirty="0"/>
              <a:t>If events need to be added, removed, or modified, then the MAP file should be changed to reflect what should be included in the model.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Vignette Mapping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2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input files need to be exported as tab delimited (.txt) files. </a:t>
            </a:r>
          </a:p>
          <a:p>
            <a:r>
              <a:rPr lang="en-US" dirty="0"/>
              <a:t>The filename of the mapping file should include MAP_ at the beginning of the name. </a:t>
            </a:r>
          </a:p>
          <a:p>
            <a:r>
              <a:rPr lang="en-US" dirty="0"/>
              <a:t>The ordering of the column in the file needs to match exactly with the expected ordering. The names of the columns do not need to match. This might include keeping/adding empty or depreciated columns in the input file. </a:t>
            </a:r>
          </a:p>
          <a:p>
            <a:r>
              <a:rPr lang="en-US" dirty="0"/>
              <a:t>Expected ordering of columns (red columns are not used)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Vignette Mapping File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4391250"/>
            <a:ext cx="7842739" cy="4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data about vignettes that are included in the model. </a:t>
            </a:r>
          </a:p>
          <a:p>
            <a:r>
              <a:rPr lang="en-US" dirty="0"/>
              <a:t>For each non-scenario event in the map, joins the event timing data with data from this file (natural join of MAP and CONSOLIDATED on event code). </a:t>
            </a:r>
          </a:p>
          <a:p>
            <a:r>
              <a:rPr lang="en-US" dirty="0"/>
              <a:t>If an event is included in the consolidated file but not the map, it will not be included in the model.</a:t>
            </a:r>
          </a:p>
          <a:p>
            <a:r>
              <a:rPr lang="en-US" dirty="0"/>
              <a:t>If an event is included in the map but not the consolidated file, it will not be included in the model.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Vignette Consolidated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input files need to be exported as tab delimited (.txt) files. </a:t>
            </a:r>
          </a:p>
          <a:p>
            <a:r>
              <a:rPr lang="en-US" dirty="0"/>
              <a:t>The filename of the consolidated file needs to include CONSOLIDATED_ as a prefix. </a:t>
            </a:r>
          </a:p>
          <a:p>
            <a:r>
              <a:rPr lang="en-US" dirty="0"/>
              <a:t>The event codes in the map and consolidated file need to match exactly. </a:t>
            </a:r>
          </a:p>
          <a:p>
            <a:r>
              <a:rPr lang="en-US" dirty="0"/>
              <a:t>The ordering of the column in the file needs to match exactly with the expected ordering. The names of the columns do not need to match. This might include keeping/adding empty or depreciated columns in the input file. </a:t>
            </a:r>
          </a:p>
          <a:p>
            <a:r>
              <a:rPr lang="en-US" dirty="0"/>
              <a:t>Expected ordering of columns (red columns are not used)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Vignette Consolidated File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86" y="4517827"/>
            <a:ext cx="7462227" cy="4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data about scenarios that are included in the model. Each scenario has a separate FORGE file.</a:t>
            </a:r>
          </a:p>
          <a:p>
            <a:r>
              <a:rPr lang="en-US" dirty="0"/>
              <a:t>For each scenario in the map, joins the start day offset with the rest of the data included in the FORGE file </a:t>
            </a:r>
          </a:p>
          <a:p>
            <a:r>
              <a:rPr lang="en-US" dirty="0"/>
              <a:t>FORGE files include their own time periods. Each time period in the FORGE file is offset by the initial start time from the MAP file.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0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input files need to be exported as tab delimited (.txt) files. </a:t>
            </a:r>
          </a:p>
          <a:p>
            <a:r>
              <a:rPr lang="en-US" dirty="0"/>
              <a:t>Each FORGE file should have the naming convention FORGE_[event code], where event code is the name of the scenario that matches what is found in the map file. </a:t>
            </a:r>
          </a:p>
          <a:p>
            <a:r>
              <a:rPr lang="en-US" dirty="0"/>
              <a:t>All Scenarios listed in the MAP file need to have a corresponding FORGE file. An error window will show if one is missing. </a:t>
            </a:r>
          </a:p>
          <a:p>
            <a:r>
              <a:rPr lang="en-US" dirty="0"/>
              <a:t>Each FORGE file has two headers that are used to derive information. </a:t>
            </a:r>
          </a:p>
          <a:p>
            <a:r>
              <a:rPr lang="en-US" dirty="0"/>
              <a:t>The first header is the list of phases, where the phase name is directly above the time period the phase starts. </a:t>
            </a:r>
          </a:p>
          <a:p>
            <a:r>
              <a:rPr lang="en-US" dirty="0"/>
              <a:t>The second header has 6 columns of data, followed by any number of cells for quantity by time period. </a:t>
            </a:r>
          </a:p>
          <a:p>
            <a:r>
              <a:rPr lang="en-US" dirty="0"/>
              <a:t>The first 6 columns need to be in the following order (with any name)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File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6" y="5657786"/>
            <a:ext cx="7115908" cy="4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9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input files are formatted, they should be moved to a single directory</a:t>
            </a:r>
          </a:p>
          <a:p>
            <a:r>
              <a:rPr lang="en-US" dirty="0"/>
              <a:t>The script is run by opening the jar file. </a:t>
            </a:r>
          </a:p>
          <a:p>
            <a:r>
              <a:rPr lang="en-US" dirty="0"/>
              <a:t>A file select menu is used to point the program to the inputs</a:t>
            </a:r>
          </a:p>
          <a:p>
            <a:r>
              <a:rPr lang="en-US" dirty="0"/>
              <a:t>If any of the inputs have been incorrectly formatted, an error message should appear describing the problem. </a:t>
            </a:r>
          </a:p>
          <a:p>
            <a:r>
              <a:rPr lang="en-US" dirty="0"/>
              <a:t>If no errors occur, a window should appear confirming that a file was created.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01960"/>
      </p:ext>
    </p:extLst>
  </p:cSld>
  <p:clrMapOvr>
    <a:masterClrMapping/>
  </p:clrMapOvr>
</p:sld>
</file>

<file path=ppt/theme/theme1.xml><?xml version="1.0" encoding="utf-8"?>
<a:theme xmlns:a="http://schemas.openxmlformats.org/drawingml/2006/main" name="CAA Default Templat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ppt/theme/theme2.xml><?xml version="1.0" encoding="utf-8"?>
<a:theme xmlns:a="http://schemas.openxmlformats.org/drawingml/2006/main" name="Cover She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C53C1BF4-B510-4B9A-8DDB-E9D9F2396C0E}"/>
    </a:ext>
  </a:extLst>
</a:theme>
</file>

<file path=ppt/theme/theme3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MARV IARB v0</Template>
  <TotalTime>712</TotalTime>
  <Pages>31</Pages>
  <Words>1498</Words>
  <Application>Microsoft Office PowerPoint</Application>
  <PresentationFormat>Letter Paper (8.5x11 in)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CAA Default Template</vt:lpstr>
      <vt:lpstr>Cover Sheets</vt:lpstr>
      <vt:lpstr>CAA#UNCLASSIFIED#Theme</vt:lpstr>
      <vt:lpstr>  DEMO Review of Scripts</vt:lpstr>
      <vt:lpstr>Demand Builder</vt:lpstr>
      <vt:lpstr>Vignette Mapping File</vt:lpstr>
      <vt:lpstr>Vignette Mapping File Format</vt:lpstr>
      <vt:lpstr>Vignette Consolidated File</vt:lpstr>
      <vt:lpstr>Vignette Consolidated File Format</vt:lpstr>
      <vt:lpstr>FORGE Files</vt:lpstr>
      <vt:lpstr>FORGE File Format</vt:lpstr>
      <vt:lpstr>Running</vt:lpstr>
      <vt:lpstr>Output</vt:lpstr>
      <vt:lpstr>Phase Shifter</vt:lpstr>
      <vt:lpstr>Change File</vt:lpstr>
      <vt:lpstr>Change File Format</vt:lpstr>
      <vt:lpstr>Running </vt:lpstr>
      <vt:lpstr>Output</vt:lpstr>
      <vt:lpstr>Comforter Post Processor</vt:lpstr>
      <vt:lpstr>Comforter Input File</vt:lpstr>
      <vt:lpstr>Input Files</vt:lpstr>
      <vt:lpstr>Running </vt:lpstr>
      <vt:lpstr>Output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MARATHON Verification(MARV)</dc:title>
  <dc:creator>AGM</dc:creator>
  <dc:description>Updates look of CAA presentations.</dc:description>
  <cp:lastModifiedBy>DoD Admin</cp:lastModifiedBy>
  <cp:revision>57</cp:revision>
  <cp:lastPrinted>2015-12-11T13:26:14Z</cp:lastPrinted>
  <dcterms:created xsi:type="dcterms:W3CDTF">2016-10-17T14:51:27Z</dcterms:created>
  <dcterms:modified xsi:type="dcterms:W3CDTF">2018-01-19T14:15:48Z</dcterms:modified>
  <cp:contentStatus>Version 6 (20160104)</cp:contentStatus>
</cp:coreProperties>
</file>