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800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61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29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3662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413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15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37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84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314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417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43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08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446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176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8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49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232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B40FB2-4189-4E59-BED6-A9F3A098FCC8}" type="datetimeFigureOut">
              <a:rPr lang="de-AT" smtClean="0"/>
              <a:t>29.07.2022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FFA811-B0BB-4E14-A91A-BB75E56E21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157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A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58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Benutzerdefiniert 2">
      <a:dk1>
        <a:srgbClr val="0E3A5C"/>
      </a:dk1>
      <a:lt1>
        <a:srgbClr val="0E3A5C"/>
      </a:lt1>
      <a:dk2>
        <a:srgbClr val="0E3A5C"/>
      </a:dk2>
      <a:lt2>
        <a:srgbClr val="0E3A5C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Himmel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 s</dc:creator>
  <cp:lastModifiedBy>fab s</cp:lastModifiedBy>
  <cp:revision>1</cp:revision>
  <dcterms:created xsi:type="dcterms:W3CDTF">2022-07-29T19:15:44Z</dcterms:created>
  <dcterms:modified xsi:type="dcterms:W3CDTF">2022-07-29T19:17:33Z</dcterms:modified>
</cp:coreProperties>
</file>