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F17"/>
    <a:srgbClr val="67A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4"/>
    <p:restoredTop sz="96327"/>
  </p:normalViewPr>
  <p:slideViewPr>
    <p:cSldViewPr snapToGrid="0">
      <p:cViewPr varScale="1">
        <p:scale>
          <a:sx n="124" d="100"/>
          <a:sy n="12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2714-56F9-ACDC-E5D2-1FCB7E78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ADB3B-8F31-E5F7-801E-D1596E73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0C708-F948-B269-B148-F7C93B12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DE08-18D2-F639-44E6-2D16ECF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4508-497F-EA04-F6A5-23A064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85B5-33EC-D979-1DC6-FD02DF0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5524-C7BC-6448-086F-57E15ABF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1E49-5E2D-5EDB-831F-F53B351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B604A-68A1-E0EC-0E6F-F92AAA0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DED22-7B2E-07DF-3481-2EC545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C1E67-A032-F80D-572E-4D518E9B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235E-D484-A317-F8E0-DE3477DD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F644-5D8B-F88C-D2CC-3E12B5A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726-EC5C-9D22-F197-C86F09F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BD9FB-5568-313D-9F0E-54EB4CA6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0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1E43-7800-20F6-5073-AA20C1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E18CF-4364-033C-A9E6-D92630A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6FFC-ABDA-02B6-BF94-2E9E14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7EF5-F2F3-92A6-8900-208A4E5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13F6-6213-F0D7-538D-DCBAB6E8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BBFB-F09D-208F-16DA-693394D7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CBFC-9B00-C6A6-F285-5BEF6F61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4DEB-DE4E-E9C1-D930-B342D4B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EAA88-C20D-C3D8-E828-F45AF6F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2DBA-6253-A7FB-B298-3E3A1C9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5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C612-9745-CCB6-1155-0051CB2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55826-8862-A04B-76EA-9EFA3FED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6F8F-77E3-0B93-B5F3-68F83F40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646B-9198-BB89-B669-64D68B7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5E089-90EA-D37C-E5B5-268DE40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27FB-5CD1-0375-6565-50DB021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6885-8EAE-4EE4-A5CD-7FD8272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4FBD-2B12-00CB-3846-7E73A4F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58208-F7E4-141B-CD4A-4F5DE23D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89CC-829B-59ED-BF3D-7894F6FE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0A50-1D55-FA0B-3C06-A3B80AFE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3D464-360D-BA39-A0F5-A56E6B8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B3AE7-CCE0-C277-4118-9CC32D9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049E-CCA2-2074-FBCC-C89EEC3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B6F3-756D-F536-D0AD-A07BF8F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FCC43-2385-D6B0-C340-9FDA946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4ECEB-BDA0-F557-9699-419EF70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96071-E567-914A-C09C-2D989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4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704FD-2877-8B1B-47A3-DC143EC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53D6-2338-765E-C8F1-32507D7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A6E5-0015-9E4E-14C1-25CFDE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7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B74B-0004-95D6-7C2A-79E2AA3B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B22AC-B25C-3934-256B-2EE3A64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54A84-FEC2-9431-ECFB-C870ED36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31E57-FE01-329D-2E22-5FD749E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5EC88-5E74-9D1F-20BF-834BA17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FFD82-FDB5-1360-32EA-C25FCD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7450-1472-D3D2-C56B-BB45D2F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8157-1A45-4541-51FF-E87CAB2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6F842-A050-71AB-EF0A-BDE9C9D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8C612-BDBA-9945-8B0B-36DC507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343A-1EBC-3C2C-5D26-7D2ADF2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FCA6-A2C0-2969-2E55-B42DDC3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358A-88E1-FCE0-DDF1-CE49B1B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19BF-E573-FCD4-98F6-F316077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7756-646D-D294-1E1B-64ACB3E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5B910-5FB6-7C49-820C-73ED1EE33748}" type="datetimeFigureOut">
              <a:rPr kumimoji="1" lang="ko-KR" altLang="en-US" smtClean="0"/>
              <a:t>2024. 4. 16.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0085-D639-993F-CECA-C3DF352F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5997-46E1-7F25-6BF0-807B2E23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1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AnURHGwzMFIBEBgG4yOYklkLUiLPD6a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5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8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지난시간에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?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7" y="9692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우리는 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dpf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chunk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하고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chroma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이용해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RAG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적용해 봄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이번에는 </a:t>
            </a: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C00F9-F83F-EE78-9369-24F9C2F50B4C}"/>
              </a:ext>
            </a:extLst>
          </p:cNvPr>
          <p:cNvSpPr txBox="1"/>
          <p:nvPr/>
        </p:nvSpPr>
        <p:spPr>
          <a:xfrm>
            <a:off x="538333" y="969292"/>
            <a:ext cx="10147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RAG </a:t>
            </a:r>
            <a:r>
              <a:rPr lang="ko-KR" altLang="en-US" dirty="0"/>
              <a:t>의 결과를 향상 시킬 수 있는 방법에 대해서 알아보자</a:t>
            </a:r>
            <a:endParaRPr lang="en-US" altLang="ko-KR" dirty="0"/>
          </a:p>
          <a:p>
            <a:endParaRPr lang="en-US" altLang="ko-KR" dirty="0"/>
          </a:p>
          <a:p>
            <a:r>
              <a:rPr lang="en" altLang="ko-KR" dirty="0">
                <a:hlinkClick r:id="rId3"/>
              </a:rPr>
              <a:t>https://colab.research.google.com/drive/19AnURHGwzMFIBEBgG4yOYklkLUiLPD6a?usp=sharing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601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과제</a:t>
            </a: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8AB00-A38E-2A4F-05BE-3DEF14382B12}"/>
              </a:ext>
            </a:extLst>
          </p:cNvPr>
          <p:cNvSpPr txBox="1"/>
          <p:nvPr/>
        </p:nvSpPr>
        <p:spPr>
          <a:xfrm>
            <a:off x="643557" y="9692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코랩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파일 실행해보기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–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각 섹션 마지막 결과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스크린샷 첨부 제출 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06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69</Words>
  <Application>Microsoft Macintosh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챗봇 애플리케이션 만들기 (OpenAI API 활용) 5주차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2주차</dc:title>
  <dc:creator>iamfeel2@gmail.com</dc:creator>
  <cp:lastModifiedBy>iamfeel2@gmail.com</cp:lastModifiedBy>
  <cp:revision>622</cp:revision>
  <dcterms:created xsi:type="dcterms:W3CDTF">2024-03-15T17:16:37Z</dcterms:created>
  <dcterms:modified xsi:type="dcterms:W3CDTF">2024-04-15T23:58:50Z</dcterms:modified>
</cp:coreProperties>
</file>